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0" orient="horz" pos="2160" userDrawn="1">
          <p15:clr>
            <a:srgbClr val="A4A3A4"/>
          </p15:clr>
        </p15:guide>
        <p15:guide id="1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3766"/>
    <a:srgbClr val="55E1DB"/>
    <a:srgbClr val="09152D"/>
    <a:srgbClr val="071023"/>
    <a:srgbClr val="EB4F78"/>
    <a:srgbClr val="BF09BB"/>
    <a:srgbClr val="46B7C7"/>
    <a:srgbClr val="46B7B7"/>
    <a:srgbClr val="5577B7"/>
    <a:srgbClr val="0815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87" autoAdjust="0"/>
    <p:restoredTop sz="95320" autoAdjust="0"/>
  </p:normalViewPr>
  <p:slideViewPr>
    <p:cSldViewPr snapToGrid="0" showGuides="1">
      <p:cViewPr>
        <p:scale>
          <a:sx n="75" d="100"/>
          <a:sy n="75" d="100"/>
        </p:scale>
        <p:origin x="630" y="31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1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package" Target="../embeddings/Microsoft_Excel____2.xlsx"/><Relationship Id="rId4" Type="http://schemas.openxmlformats.org/officeDocument/2006/relationships/image" Target="../media/image4.png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chartColorStyle" Target="colors6.xml"/><Relationship Id="rId1" Type="http://schemas.microsoft.com/office/2011/relationships/chartStyle" Target="style6.xml"/><Relationship Id="rId6" Type="http://schemas.openxmlformats.org/officeDocument/2006/relationships/package" Target="../embeddings/Microsoft_Excel____5.xlsx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19050" cap="rnd">
              <a:solidFill>
                <a:schemeClr val="bg1">
                  <a:lumMod val="5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DC4-41EF-A80E-F8C6A89077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19050" cap="rnd">
              <a:solidFill>
                <a:schemeClr val="accent4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0DC4-41EF-A80E-F8C6A89077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19050" cap="rnd">
              <a:solidFill>
                <a:schemeClr val="bg1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DC4-41EF-A80E-F8C6A890772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19050" cap="rnd">
              <a:solidFill>
                <a:srgbClr val="E83766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0DC4-41EF-A80E-F8C6A890772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19050" cap="rnd">
              <a:solidFill>
                <a:srgbClr val="55E1DB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0DC4-41EF-A80E-F8C6A89077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9525" cap="rnd">
              <a:solidFill>
                <a:schemeClr val="bg1">
                  <a:lumMod val="50000"/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4C62-4716-A5DD-771B26319BD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9525" cap="rnd">
              <a:solidFill>
                <a:schemeClr val="accent4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4C62-4716-A5DD-771B26319BD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9525" cap="rnd">
              <a:solidFill>
                <a:schemeClr val="bg1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4C62-4716-A5DD-771B26319BD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9525" cap="rnd">
              <a:solidFill>
                <a:srgbClr val="E83766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4C62-4716-A5DD-771B26319BD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9525" cap="rnd">
              <a:solidFill>
                <a:srgbClr val="55E1DB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4C62-4716-A5DD-771B26319B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29-43F3-B82B-1A80006ADE73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29-43F3-B82B-1A80006ADE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0"/>
        <c:overlap val="-5"/>
        <c:axId val="598328655"/>
        <c:axId val="598327407"/>
      </c:barChart>
      <c:catAx>
        <c:axId val="598328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95000"/>
                <a:alpha val="8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598327407"/>
        <c:crosses val="autoZero"/>
        <c:auto val="1"/>
        <c:lblAlgn val="ctr"/>
        <c:lblOffset val="100"/>
        <c:noMultiLvlLbl val="0"/>
      </c:catAx>
      <c:valAx>
        <c:axId val="598327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  <a:alpha val="7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rgbClr val="55E1DB">
                <a:alpha val="8000"/>
              </a:srgb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598328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5C9-406F-A640-4828ABCAEA10}"/>
              </c:ext>
            </c:extLst>
          </c:dPt>
          <c:dPt>
            <c:idx val="2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73-4631-996A-974863FD82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销售额2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5C9-406F-A640-4828ABCAEA10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5C9-406F-A640-4828ABCAEA10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3.5</c:v>
                </c:pt>
                <c:pt idx="1">
                  <c:v>3</c:v>
                </c:pt>
                <c:pt idx="2">
                  <c:v>1.6</c:v>
                </c:pt>
                <c:pt idx="3">
                  <c:v>8.3000000000000007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73-4631-996A-974863FD82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销售额3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5C9-406F-A640-4828ABCAEA10}"/>
              </c:ext>
            </c:extLst>
          </c:dPt>
          <c:dPt>
            <c:idx val="3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</c:v>
                </c:pt>
                <c:pt idx="1">
                  <c:v>3.5</c:v>
                </c:pt>
                <c:pt idx="2">
                  <c:v>1.8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873-4631-996A-974863FD829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销售额4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8873-4631-996A-974863FD8292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8.5</c:v>
                </c:pt>
                <c:pt idx="1">
                  <c:v>3</c:v>
                </c:pt>
                <c:pt idx="2">
                  <c:v>5</c:v>
                </c:pt>
                <c:pt idx="3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873-4631-996A-974863FD829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销售额5</c:v>
                </c:pt>
              </c:strCache>
            </c:strRef>
          </c:tx>
          <c:spPr>
            <a:solidFill>
              <a:srgbClr val="09152D"/>
            </a:solidFill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873-4631-996A-974863FD8292}"/>
              </c:ext>
            </c:extLst>
          </c:dPt>
          <c:dPt>
            <c:idx val="1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65C9-406F-A640-4828ABCAEA10}"/>
              </c:ext>
            </c:extLst>
          </c:dPt>
          <c:dPt>
            <c:idx val="2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65C9-406F-A640-4828ABCAEA10}"/>
              </c:ext>
            </c:extLst>
          </c:dPt>
          <c:dPt>
            <c:idx val="3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</c:v>
                </c:pt>
                <c:pt idx="2">
                  <c:v>1.6</c:v>
                </c:pt>
                <c:pt idx="3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73-4631-996A-974863FD82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noFill/>
            <a:ln>
              <a:gradFill>
                <a:gsLst>
                  <a:gs pos="0">
                    <a:srgbClr val="55E1DB"/>
                  </a:gs>
                  <a:gs pos="100000">
                    <a:srgbClr val="55E1DB">
                      <a:alpha val="0"/>
                    </a:srgbClr>
                  </a:gs>
                </a:gsLst>
                <a:lin ang="5400000" scaled="0"/>
              </a:gradFill>
            </a:ln>
            <a:effectLst>
              <a:glow rad="190500">
                <a:srgbClr val="55E1DB">
                  <a:alpha val="3000"/>
                </a:srgbClr>
              </a:glow>
            </a:effectLst>
          </c:spPr>
          <c:invertIfNegative val="0"/>
          <c:dPt>
            <c:idx val="2"/>
            <c:invertIfNegative val="0"/>
            <c:bubble3D val="0"/>
            <c:spPr>
              <a:noFill/>
              <a:ln>
                <a:gradFill>
                  <a:gsLst>
                    <a:gs pos="0">
                      <a:srgbClr val="E83766"/>
                    </a:gs>
                    <a:gs pos="100000">
                      <a:srgbClr val="E83766">
                        <a:alpha val="0"/>
                      </a:srgbClr>
                    </a:gs>
                  </a:gsLst>
                  <a:lin ang="5400000" scaled="0"/>
                </a:gradFill>
              </a:ln>
              <a:effectLst>
                <a:glow rad="190500">
                  <a:srgbClr val="E83766">
                    <a:alpha val="3000"/>
                  </a:srgbClr>
                </a:glow>
              </a:effectLst>
            </c:spPr>
            <c:extLst>
              <c:ext xmlns:c16="http://schemas.microsoft.com/office/drawing/2014/chart" uri="{C3380CC4-5D6E-409C-BE32-E72D297353CC}">
                <c16:uniqueId val="{00000009-2578-44DA-B65D-17DD60044D7A}"/>
              </c:ext>
            </c:extLst>
          </c:dPt>
          <c:cat>
            <c:strRef>
              <c:f>Sheet1!$A$2:$A$5</c:f>
              <c:strCache>
                <c:ptCount val="4"/>
                <c:pt idx="0">
                  <c:v>PART ONE</c:v>
                </c:pt>
                <c:pt idx="1">
                  <c:v>PART TWO</c:v>
                </c:pt>
                <c:pt idx="2">
                  <c:v>PART THREE</c:v>
                </c:pt>
                <c:pt idx="3">
                  <c:v>PART FOUR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5.5</c:v>
                </c:pt>
                <c:pt idx="1">
                  <c:v>4.5</c:v>
                </c:pt>
                <c:pt idx="2">
                  <c:v>3.5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78-44DA-B65D-17DD60044D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26"/>
        <c:axId val="840747488"/>
        <c:axId val="840740416"/>
      </c:barChart>
      <c:catAx>
        <c:axId val="840747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1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0416"/>
        <c:crosses val="autoZero"/>
        <c:auto val="1"/>
        <c:lblAlgn val="ctr"/>
        <c:lblOffset val="100"/>
        <c:noMultiLvlLbl val="0"/>
      </c:catAx>
      <c:valAx>
        <c:axId val="840740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1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bg1"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7488"/>
        <c:crosses val="autoZero"/>
        <c:crossBetween val="between"/>
        <c:majorUnit val="0.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 值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0B3-4E70-BB10-747203D703F8}"/>
              </c:ext>
            </c:extLst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solidFill>
                  <a:srgbClr val="E8376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50B3-4E70-BB10-747203D703F8}"/>
              </c:ext>
            </c:extLst>
          </c:dPt>
          <c:dPt>
            <c:idx val="2"/>
            <c:invertIfNegative val="0"/>
            <c:bubble3D val="0"/>
            <c:spPr>
              <a:blipFill>
                <a:blip xmlns:r="http://schemas.openxmlformats.org/officeDocument/2006/relationships" r:embed="rId5"/>
                <a:stretch>
                  <a:fillRect/>
                </a:stretch>
              </a:blipFill>
              <a:ln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0B3-4E70-BB10-747203D703F8}"/>
              </c:ext>
            </c:extLst>
          </c:dPt>
          <c:xVal>
            <c:numRef>
              <c:f>Sheet1!$A$2:$A$4</c:f>
              <c:numCache>
                <c:formatCode>General</c:formatCode>
                <c:ptCount val="3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50B3-4E70-BB10-747203D703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836654559"/>
        <c:axId val="836670367"/>
      </c:bubbleChart>
      <c:valAx>
        <c:axId val="836654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3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4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defRPr>
            </a:pPr>
            <a:endParaRPr lang="zh-CN"/>
          </a:p>
        </c:txPr>
        <c:crossAx val="836670367"/>
        <c:crosses val="autoZero"/>
        <c:crossBetween val="midCat"/>
      </c:valAx>
      <c:valAx>
        <c:axId val="8366703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8366545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60814-C018-4E5B-A0CA-0B74E1BD4C5C}" type="datetimeFigureOut">
              <a:rPr lang="zh-CN" altLang="en-US" smtClean="0"/>
              <a:t>2020/6/21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39E9E-8794-4E34-8373-443DC9DBEF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877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39E9E-8794-4E34-8373-443DC9DBEF8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914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844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015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153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3716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 userDrawn="1">
            <p:extLst>
              <p:ext uri="{D42A27DB-BD31-4B8C-83A1-F6EECF244321}">
                <p14:modId xmlns:p14="http://schemas.microsoft.com/office/powerpoint/2010/main" val="2474065367"/>
              </p:ext>
            </p:extLst>
          </p:nvPr>
        </p:nvGraphicFramePr>
        <p:xfrm>
          <a:off x="7128841" y="0"/>
          <a:ext cx="3076625" cy="2051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98893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组合 213"/>
          <p:cNvGrpSpPr/>
          <p:nvPr userDrawn="1"/>
        </p:nvGrpSpPr>
        <p:grpSpPr>
          <a:xfrm>
            <a:off x="-1004892" y="1432878"/>
            <a:ext cx="14210347" cy="3987314"/>
            <a:chOff x="-1004892" y="1432878"/>
            <a:chExt cx="14210347" cy="3987314"/>
          </a:xfrm>
        </p:grpSpPr>
        <p:sp>
          <p:nvSpPr>
            <p:cNvPr id="112" name="任意多边形 11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 userDrawn="1"/>
        </p:nvGrpSpPr>
        <p:grpSpPr>
          <a:xfrm>
            <a:off x="1445507" y="1930863"/>
            <a:ext cx="9571310" cy="2685638"/>
            <a:chOff x="1445507" y="1930863"/>
            <a:chExt cx="9571310" cy="2685638"/>
          </a:xfrm>
        </p:grpSpPr>
        <p:sp>
          <p:nvSpPr>
            <p:cNvPr id="163" name="任意多边形 162"/>
            <p:cNvSpPr/>
            <p:nvPr/>
          </p:nvSpPr>
          <p:spPr>
            <a:xfrm rot="10680000">
              <a:off x="1450801" y="1960408"/>
              <a:ext cx="9536584" cy="264708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10680000">
              <a:off x="10972988" y="347332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>
              <a:spLocks noChangeAspect="1"/>
            </p:cNvSpPr>
            <p:nvPr/>
          </p:nvSpPr>
          <p:spPr>
            <a:xfrm rot="10680000">
              <a:off x="10825211" y="332118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>
              <a:spLocks noChangeAspect="1"/>
            </p:cNvSpPr>
            <p:nvPr/>
          </p:nvSpPr>
          <p:spPr>
            <a:xfrm rot="10680000">
              <a:off x="9956269" y="32262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>
              <a:spLocks noChangeAspect="1"/>
            </p:cNvSpPr>
            <p:nvPr/>
          </p:nvSpPr>
          <p:spPr>
            <a:xfrm rot="10680000">
              <a:off x="9305000" y="355322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>
              <a:spLocks noChangeAspect="1"/>
            </p:cNvSpPr>
            <p:nvPr/>
          </p:nvSpPr>
          <p:spPr>
            <a:xfrm rot="10680000">
              <a:off x="9509317" y="40875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>
              <a:spLocks noChangeAspect="1"/>
            </p:cNvSpPr>
            <p:nvPr/>
          </p:nvSpPr>
          <p:spPr>
            <a:xfrm rot="10680000">
              <a:off x="8882499" y="326887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>
              <a:spLocks noChangeAspect="1"/>
            </p:cNvSpPr>
            <p:nvPr/>
          </p:nvSpPr>
          <p:spPr>
            <a:xfrm rot="10680000">
              <a:off x="8630240" y="3576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>
              <a:spLocks noChangeAspect="1"/>
            </p:cNvSpPr>
            <p:nvPr/>
          </p:nvSpPr>
          <p:spPr>
            <a:xfrm rot="10680000">
              <a:off x="7988789" y="3815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>
              <a:spLocks noChangeAspect="1"/>
            </p:cNvSpPr>
            <p:nvPr/>
          </p:nvSpPr>
          <p:spPr>
            <a:xfrm rot="10680000">
              <a:off x="6602170" y="4572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>
              <a:spLocks noChangeAspect="1"/>
            </p:cNvSpPr>
            <p:nvPr/>
          </p:nvSpPr>
          <p:spPr>
            <a:xfrm rot="10680000">
              <a:off x="6324013" y="369598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>
              <a:spLocks noChangeAspect="1"/>
            </p:cNvSpPr>
            <p:nvPr/>
          </p:nvSpPr>
          <p:spPr>
            <a:xfrm rot="10680000">
              <a:off x="5856661" y="360399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>
              <a:spLocks noChangeAspect="1"/>
            </p:cNvSpPr>
            <p:nvPr/>
          </p:nvSpPr>
          <p:spPr>
            <a:xfrm rot="10680000">
              <a:off x="5604895" y="39260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>
              <a:spLocks noChangeAspect="1"/>
            </p:cNvSpPr>
            <p:nvPr/>
          </p:nvSpPr>
          <p:spPr>
            <a:xfrm rot="10680000">
              <a:off x="4978794" y="38293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>
              <a:spLocks noChangeAspect="1"/>
            </p:cNvSpPr>
            <p:nvPr/>
          </p:nvSpPr>
          <p:spPr>
            <a:xfrm rot="10680000">
              <a:off x="4216361" y="34171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>
              <a:spLocks noChangeAspect="1"/>
            </p:cNvSpPr>
            <p:nvPr/>
          </p:nvSpPr>
          <p:spPr>
            <a:xfrm rot="10680000">
              <a:off x="4065051" y="36622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 rot="10680000">
              <a:off x="3472187" y="453582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 rot="10680000">
              <a:off x="3282049" y="41305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>
              <a:spLocks noChangeAspect="1"/>
            </p:cNvSpPr>
            <p:nvPr/>
          </p:nvSpPr>
          <p:spPr>
            <a:xfrm rot="10680000">
              <a:off x="2807484" y="34775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>
              <a:spLocks noChangeAspect="1"/>
            </p:cNvSpPr>
            <p:nvPr/>
          </p:nvSpPr>
          <p:spPr>
            <a:xfrm rot="10680000">
              <a:off x="2547671" y="3790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>
              <a:spLocks noChangeAspect="1"/>
            </p:cNvSpPr>
            <p:nvPr/>
          </p:nvSpPr>
          <p:spPr>
            <a:xfrm rot="10680000">
              <a:off x="1944549" y="379819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 rot="10680000">
              <a:off x="1608158" y="35798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445507" y="374019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0554923" y="36297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0739184" y="277754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409987" y="221143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318727" y="26993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9797810" y="24543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8991110" y="22439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367093" y="253909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7811747" y="258555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7561541" y="302620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7409992" y="252609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7141195" y="30434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7011104" y="26225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6892651" y="286713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6064599" y="193086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5452748" y="267048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5277534" y="319102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4820227" y="267787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4741464" y="290341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4478709" y="33538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4293248" y="296065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3847447" y="259975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3641798" y="247027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2944436" y="25812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2446751" y="300515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2313823" y="27429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2231305" y="32040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761926" y="305419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958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/>
        </p:nvGrpSpPr>
        <p:grpSpPr>
          <a:xfrm>
            <a:off x="5745004" y="2858896"/>
            <a:ext cx="305276" cy="345196"/>
            <a:chOff x="5745004" y="2858896"/>
            <a:chExt cx="305276" cy="345196"/>
          </a:xfrm>
        </p:grpSpPr>
        <p:sp>
          <p:nvSpPr>
            <p:cNvPr id="13" name="Freeform 5"/>
            <p:cNvSpPr>
              <a:spLocks noEditPoints="1"/>
            </p:cNvSpPr>
            <p:nvPr userDrawn="1"/>
          </p:nvSpPr>
          <p:spPr bwMode="auto">
            <a:xfrm>
              <a:off x="5745004" y="2858896"/>
              <a:ext cx="305276" cy="345196"/>
            </a:xfrm>
            <a:custGeom>
              <a:avLst/>
              <a:gdLst>
                <a:gd name="T0" fmla="*/ 0 w 710"/>
                <a:gd name="T1" fmla="*/ 201 h 803"/>
                <a:gd name="T2" fmla="*/ 2 w 710"/>
                <a:gd name="T3" fmla="*/ 143 h 803"/>
                <a:gd name="T4" fmla="*/ 46 w 710"/>
                <a:gd name="T5" fmla="*/ 99 h 803"/>
                <a:gd name="T6" fmla="*/ 106 w 710"/>
                <a:gd name="T7" fmla="*/ 95 h 803"/>
                <a:gd name="T8" fmla="*/ 327 w 710"/>
                <a:gd name="T9" fmla="*/ 12 h 803"/>
                <a:gd name="T10" fmla="*/ 370 w 710"/>
                <a:gd name="T11" fmla="*/ 5 h 803"/>
                <a:gd name="T12" fmla="*/ 382 w 710"/>
                <a:gd name="T13" fmla="*/ 11 h 803"/>
                <a:gd name="T14" fmla="*/ 578 w 710"/>
                <a:gd name="T15" fmla="*/ 91 h 803"/>
                <a:gd name="T16" fmla="*/ 659 w 710"/>
                <a:gd name="T17" fmla="*/ 98 h 803"/>
                <a:gd name="T18" fmla="*/ 708 w 710"/>
                <a:gd name="T19" fmla="*/ 149 h 803"/>
                <a:gd name="T20" fmla="*/ 707 w 710"/>
                <a:gd name="T21" fmla="*/ 270 h 803"/>
                <a:gd name="T22" fmla="*/ 565 w 710"/>
                <a:gd name="T23" fmla="*/ 644 h 803"/>
                <a:gd name="T24" fmla="*/ 375 w 710"/>
                <a:gd name="T25" fmla="*/ 797 h 803"/>
                <a:gd name="T26" fmla="*/ 333 w 710"/>
                <a:gd name="T27" fmla="*/ 796 h 803"/>
                <a:gd name="T28" fmla="*/ 158 w 710"/>
                <a:gd name="T29" fmla="*/ 661 h 803"/>
                <a:gd name="T30" fmla="*/ 25 w 710"/>
                <a:gd name="T31" fmla="*/ 400 h 803"/>
                <a:gd name="T32" fmla="*/ 0 w 710"/>
                <a:gd name="T33" fmla="*/ 201 h 803"/>
                <a:gd name="T34" fmla="*/ 49 w 710"/>
                <a:gd name="T35" fmla="*/ 149 h 803"/>
                <a:gd name="T36" fmla="*/ 48 w 710"/>
                <a:gd name="T37" fmla="*/ 177 h 803"/>
                <a:gd name="T38" fmla="*/ 56 w 710"/>
                <a:gd name="T39" fmla="*/ 316 h 803"/>
                <a:gd name="T40" fmla="*/ 124 w 710"/>
                <a:gd name="T41" fmla="*/ 525 h 803"/>
                <a:gd name="T42" fmla="*/ 350 w 710"/>
                <a:gd name="T43" fmla="*/ 749 h 803"/>
                <a:gd name="T44" fmla="*/ 359 w 710"/>
                <a:gd name="T45" fmla="*/ 749 h 803"/>
                <a:gd name="T46" fmla="*/ 571 w 710"/>
                <a:gd name="T47" fmla="*/ 550 h 803"/>
                <a:gd name="T48" fmla="*/ 661 w 710"/>
                <a:gd name="T49" fmla="*/ 162 h 803"/>
                <a:gd name="T50" fmla="*/ 660 w 710"/>
                <a:gd name="T51" fmla="*/ 149 h 803"/>
                <a:gd name="T52" fmla="*/ 656 w 710"/>
                <a:gd name="T53" fmla="*/ 149 h 803"/>
                <a:gd name="T54" fmla="*/ 567 w 710"/>
                <a:gd name="T55" fmla="*/ 140 h 803"/>
                <a:gd name="T56" fmla="*/ 359 w 710"/>
                <a:gd name="T57" fmla="*/ 55 h 803"/>
                <a:gd name="T58" fmla="*/ 351 w 710"/>
                <a:gd name="T59" fmla="*/ 55 h 803"/>
                <a:gd name="T60" fmla="*/ 315 w 710"/>
                <a:gd name="T61" fmla="*/ 77 h 803"/>
                <a:gd name="T62" fmla="*/ 89 w 710"/>
                <a:gd name="T63" fmla="*/ 147 h 803"/>
                <a:gd name="T64" fmla="*/ 49 w 710"/>
                <a:gd name="T65" fmla="*/ 149 h 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0" h="803">
                  <a:moveTo>
                    <a:pt x="0" y="201"/>
                  </a:moveTo>
                  <a:cubicBezTo>
                    <a:pt x="1" y="182"/>
                    <a:pt x="1" y="163"/>
                    <a:pt x="2" y="143"/>
                  </a:cubicBezTo>
                  <a:cubicBezTo>
                    <a:pt x="4" y="120"/>
                    <a:pt x="23" y="100"/>
                    <a:pt x="46" y="99"/>
                  </a:cubicBezTo>
                  <a:cubicBezTo>
                    <a:pt x="66" y="97"/>
                    <a:pt x="86" y="97"/>
                    <a:pt x="106" y="95"/>
                  </a:cubicBezTo>
                  <a:cubicBezTo>
                    <a:pt x="186" y="86"/>
                    <a:pt x="259" y="58"/>
                    <a:pt x="327" y="12"/>
                  </a:cubicBezTo>
                  <a:cubicBezTo>
                    <a:pt x="340" y="3"/>
                    <a:pt x="355" y="0"/>
                    <a:pt x="370" y="5"/>
                  </a:cubicBezTo>
                  <a:cubicBezTo>
                    <a:pt x="374" y="7"/>
                    <a:pt x="378" y="9"/>
                    <a:pt x="382" y="11"/>
                  </a:cubicBezTo>
                  <a:cubicBezTo>
                    <a:pt x="442" y="52"/>
                    <a:pt x="508" y="79"/>
                    <a:pt x="578" y="91"/>
                  </a:cubicBezTo>
                  <a:cubicBezTo>
                    <a:pt x="605" y="96"/>
                    <a:pt x="632" y="98"/>
                    <a:pt x="659" y="98"/>
                  </a:cubicBezTo>
                  <a:cubicBezTo>
                    <a:pt x="687" y="99"/>
                    <a:pt x="706" y="119"/>
                    <a:pt x="708" y="149"/>
                  </a:cubicBezTo>
                  <a:cubicBezTo>
                    <a:pt x="710" y="189"/>
                    <a:pt x="710" y="230"/>
                    <a:pt x="707" y="270"/>
                  </a:cubicBezTo>
                  <a:cubicBezTo>
                    <a:pt x="694" y="409"/>
                    <a:pt x="650" y="536"/>
                    <a:pt x="565" y="644"/>
                  </a:cubicBezTo>
                  <a:cubicBezTo>
                    <a:pt x="513" y="710"/>
                    <a:pt x="450" y="761"/>
                    <a:pt x="375" y="797"/>
                  </a:cubicBezTo>
                  <a:cubicBezTo>
                    <a:pt x="361" y="803"/>
                    <a:pt x="347" y="803"/>
                    <a:pt x="333" y="796"/>
                  </a:cubicBezTo>
                  <a:cubicBezTo>
                    <a:pt x="266" y="764"/>
                    <a:pt x="208" y="719"/>
                    <a:pt x="158" y="661"/>
                  </a:cubicBezTo>
                  <a:cubicBezTo>
                    <a:pt x="94" y="585"/>
                    <a:pt x="51" y="498"/>
                    <a:pt x="25" y="400"/>
                  </a:cubicBezTo>
                  <a:cubicBezTo>
                    <a:pt x="8" y="335"/>
                    <a:pt x="0" y="269"/>
                    <a:pt x="0" y="201"/>
                  </a:cubicBezTo>
                  <a:close/>
                  <a:moveTo>
                    <a:pt x="49" y="149"/>
                  </a:moveTo>
                  <a:cubicBezTo>
                    <a:pt x="49" y="159"/>
                    <a:pt x="48" y="168"/>
                    <a:pt x="48" y="177"/>
                  </a:cubicBezTo>
                  <a:cubicBezTo>
                    <a:pt x="47" y="224"/>
                    <a:pt x="49" y="270"/>
                    <a:pt x="56" y="316"/>
                  </a:cubicBezTo>
                  <a:cubicBezTo>
                    <a:pt x="68" y="390"/>
                    <a:pt x="89" y="460"/>
                    <a:pt x="124" y="525"/>
                  </a:cubicBezTo>
                  <a:cubicBezTo>
                    <a:pt x="177" y="625"/>
                    <a:pt x="252" y="701"/>
                    <a:pt x="350" y="749"/>
                  </a:cubicBezTo>
                  <a:cubicBezTo>
                    <a:pt x="354" y="751"/>
                    <a:pt x="356" y="751"/>
                    <a:pt x="359" y="749"/>
                  </a:cubicBezTo>
                  <a:cubicBezTo>
                    <a:pt x="449" y="706"/>
                    <a:pt x="519" y="639"/>
                    <a:pt x="571" y="550"/>
                  </a:cubicBezTo>
                  <a:cubicBezTo>
                    <a:pt x="641" y="432"/>
                    <a:pt x="667" y="301"/>
                    <a:pt x="661" y="162"/>
                  </a:cubicBezTo>
                  <a:cubicBezTo>
                    <a:pt x="661" y="158"/>
                    <a:pt x="661" y="154"/>
                    <a:pt x="660" y="149"/>
                  </a:cubicBezTo>
                  <a:cubicBezTo>
                    <a:pt x="658" y="149"/>
                    <a:pt x="657" y="149"/>
                    <a:pt x="656" y="149"/>
                  </a:cubicBezTo>
                  <a:cubicBezTo>
                    <a:pt x="626" y="148"/>
                    <a:pt x="597" y="146"/>
                    <a:pt x="567" y="140"/>
                  </a:cubicBezTo>
                  <a:cubicBezTo>
                    <a:pt x="492" y="127"/>
                    <a:pt x="423" y="98"/>
                    <a:pt x="359" y="55"/>
                  </a:cubicBezTo>
                  <a:cubicBezTo>
                    <a:pt x="356" y="53"/>
                    <a:pt x="354" y="53"/>
                    <a:pt x="351" y="55"/>
                  </a:cubicBezTo>
                  <a:cubicBezTo>
                    <a:pt x="339" y="63"/>
                    <a:pt x="327" y="70"/>
                    <a:pt x="315" y="77"/>
                  </a:cubicBezTo>
                  <a:cubicBezTo>
                    <a:pt x="244" y="118"/>
                    <a:pt x="169" y="141"/>
                    <a:pt x="89" y="147"/>
                  </a:cubicBezTo>
                  <a:cubicBezTo>
                    <a:pt x="76" y="148"/>
                    <a:pt x="63" y="148"/>
                    <a:pt x="49" y="149"/>
                  </a:cubicBezTo>
                  <a:close/>
                </a:path>
              </a:pathLst>
            </a:custGeom>
            <a:gradFill>
              <a:gsLst>
                <a:gs pos="0">
                  <a:srgbClr val="55E1DB">
                    <a:alpha val="82000"/>
                  </a:srgbClr>
                </a:gs>
                <a:gs pos="97561">
                  <a:schemeClr val="bg1"/>
                </a:gs>
                <a:gs pos="52000">
                  <a:schemeClr val="bg1">
                    <a:alpha val="34000"/>
                  </a:schemeClr>
                </a:gs>
              </a:gsLst>
              <a:lin ang="27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任意多边形 16"/>
            <p:cNvSpPr/>
            <p:nvPr userDrawn="1"/>
          </p:nvSpPr>
          <p:spPr>
            <a:xfrm>
              <a:off x="5823068" y="2978982"/>
              <a:ext cx="149108" cy="146056"/>
            </a:xfrm>
            <a:custGeom>
              <a:avLst/>
              <a:gdLst>
                <a:gd name="connsiteX0" fmla="*/ 0 w 2255520"/>
                <a:gd name="connsiteY0" fmla="*/ 7620 h 2225040"/>
                <a:gd name="connsiteX1" fmla="*/ 1127760 w 2255520"/>
                <a:gd name="connsiteY1" fmla="*/ 2225040 h 2225040"/>
                <a:gd name="connsiteX2" fmla="*/ 2255520 w 2255520"/>
                <a:gd name="connsiteY2" fmla="*/ 0 h 2225040"/>
                <a:gd name="connsiteX3" fmla="*/ 0 w 2255520"/>
                <a:gd name="connsiteY3" fmla="*/ 7620 h 2225040"/>
                <a:gd name="connsiteX0" fmla="*/ 0 w 2255520"/>
                <a:gd name="connsiteY0" fmla="*/ 7620 h 2225040"/>
                <a:gd name="connsiteX1" fmla="*/ 1127760 w 2255520"/>
                <a:gd name="connsiteY1" fmla="*/ 2225040 h 2225040"/>
                <a:gd name="connsiteX2" fmla="*/ 2255520 w 2255520"/>
                <a:gd name="connsiteY2" fmla="*/ 0 h 2225040"/>
                <a:gd name="connsiteX3" fmla="*/ 0 w 2255520"/>
                <a:gd name="connsiteY3" fmla="*/ 7620 h 2225040"/>
                <a:gd name="connsiteX0" fmla="*/ 8429 w 2263949"/>
                <a:gd name="connsiteY0" fmla="*/ 7620 h 2225040"/>
                <a:gd name="connsiteX1" fmla="*/ 1136189 w 2263949"/>
                <a:gd name="connsiteY1" fmla="*/ 2225040 h 2225040"/>
                <a:gd name="connsiteX2" fmla="*/ 2263949 w 2263949"/>
                <a:gd name="connsiteY2" fmla="*/ 0 h 2225040"/>
                <a:gd name="connsiteX3" fmla="*/ 8429 w 2263949"/>
                <a:gd name="connsiteY3" fmla="*/ 7620 h 2225040"/>
                <a:gd name="connsiteX0" fmla="*/ 8429 w 2263949"/>
                <a:gd name="connsiteY0" fmla="*/ 7620 h 2225040"/>
                <a:gd name="connsiteX1" fmla="*/ 1136189 w 2263949"/>
                <a:gd name="connsiteY1" fmla="*/ 2225040 h 2225040"/>
                <a:gd name="connsiteX2" fmla="*/ 2263949 w 2263949"/>
                <a:gd name="connsiteY2" fmla="*/ 0 h 2225040"/>
                <a:gd name="connsiteX3" fmla="*/ 8429 w 2263949"/>
                <a:gd name="connsiteY3" fmla="*/ 7620 h 2225040"/>
                <a:gd name="connsiteX0" fmla="*/ 8429 w 2271547"/>
                <a:gd name="connsiteY0" fmla="*/ 7620 h 2225040"/>
                <a:gd name="connsiteX1" fmla="*/ 1136189 w 2271547"/>
                <a:gd name="connsiteY1" fmla="*/ 2225040 h 2225040"/>
                <a:gd name="connsiteX2" fmla="*/ 2263949 w 2271547"/>
                <a:gd name="connsiteY2" fmla="*/ 0 h 2225040"/>
                <a:gd name="connsiteX3" fmla="*/ 8429 w 2271547"/>
                <a:gd name="connsiteY3" fmla="*/ 7620 h 222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1547" h="2225040">
                  <a:moveTo>
                    <a:pt x="8429" y="7620"/>
                  </a:moveTo>
                  <a:cubicBezTo>
                    <a:pt x="-42371" y="510540"/>
                    <a:pt x="112569" y="1767840"/>
                    <a:pt x="1136189" y="2225040"/>
                  </a:cubicBezTo>
                  <a:cubicBezTo>
                    <a:pt x="2053129" y="1818640"/>
                    <a:pt x="2322369" y="703580"/>
                    <a:pt x="2263949" y="0"/>
                  </a:cubicBezTo>
                  <a:lnTo>
                    <a:pt x="8429" y="7620"/>
                  </a:lnTo>
                  <a:close/>
                </a:path>
              </a:pathLst>
            </a:custGeom>
            <a:noFill/>
            <a:ln>
              <a:gradFill>
                <a:gsLst>
                  <a:gs pos="0">
                    <a:srgbClr val="55E1DB">
                      <a:alpha val="80000"/>
                    </a:srgbClr>
                  </a:gs>
                  <a:gs pos="52000">
                    <a:schemeClr val="bg1">
                      <a:alpha val="50000"/>
                    </a:schemeClr>
                  </a:gs>
                  <a:gs pos="100000">
                    <a:schemeClr val="bg1"/>
                  </a:gs>
                </a:gsLst>
                <a:lin ang="3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080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直接连接符 62"/>
          <p:cNvCxnSpPr/>
          <p:nvPr userDrawn="1"/>
        </p:nvCxnSpPr>
        <p:spPr>
          <a:xfrm rot="1296209">
            <a:off x="10092049" y="-1259810"/>
            <a:ext cx="0" cy="12384149"/>
          </a:xfrm>
          <a:prstGeom prst="line">
            <a:avLst/>
          </a:prstGeom>
          <a:ln w="6350" cap="flat" cmpd="sng" algn="ctr">
            <a:solidFill>
              <a:schemeClr val="bg1">
                <a:alpha val="7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组合 82"/>
          <p:cNvGrpSpPr/>
          <p:nvPr userDrawn="1"/>
        </p:nvGrpSpPr>
        <p:grpSpPr>
          <a:xfrm>
            <a:off x="-844506" y="-5374008"/>
            <a:ext cx="13881012" cy="17606016"/>
            <a:chOff x="-844506" y="-5374008"/>
            <a:chExt cx="13881012" cy="17606016"/>
          </a:xfrm>
        </p:grpSpPr>
        <p:cxnSp>
          <p:nvCxnSpPr>
            <p:cNvPr id="60" name="直接连接符 59"/>
            <p:cNvCxnSpPr/>
            <p:nvPr userDrawn="1"/>
          </p:nvCxnSpPr>
          <p:spPr>
            <a:xfrm rot="1296209">
              <a:off x="8830138" y="-1734524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 userDrawn="1"/>
          </p:nvCxnSpPr>
          <p:spPr>
            <a:xfrm rot="1296209">
              <a:off x="-844506" y="-5374008"/>
              <a:ext cx="0" cy="12384149"/>
            </a:xfrm>
            <a:prstGeom prst="line">
              <a:avLst/>
            </a:prstGeom>
            <a:ln w="6350">
              <a:solidFill>
                <a:schemeClr val="bg1">
                  <a:alpha val="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 userDrawn="1"/>
          </p:nvCxnSpPr>
          <p:spPr>
            <a:xfrm rot="1296209">
              <a:off x="-423869" y="-521577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 userDrawn="1"/>
          </p:nvCxnSpPr>
          <p:spPr>
            <a:xfrm rot="1296209">
              <a:off x="-3232" y="-505753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 userDrawn="1"/>
          </p:nvCxnSpPr>
          <p:spPr>
            <a:xfrm rot="1296209">
              <a:off x="417404" y="-489929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 userDrawn="1"/>
          </p:nvCxnSpPr>
          <p:spPr>
            <a:xfrm rot="1296209">
              <a:off x="838041" y="-474105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 userDrawn="1"/>
          </p:nvCxnSpPr>
          <p:spPr>
            <a:xfrm rot="1296209">
              <a:off x="1258677" y="-458281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 userDrawn="1"/>
          </p:nvCxnSpPr>
          <p:spPr>
            <a:xfrm rot="1296209">
              <a:off x="1679314" y="-442457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 userDrawn="1"/>
          </p:nvCxnSpPr>
          <p:spPr>
            <a:xfrm rot="1296209">
              <a:off x="2099951" y="-426633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 userDrawn="1"/>
          </p:nvCxnSpPr>
          <p:spPr>
            <a:xfrm rot="1296209">
              <a:off x="2520589" y="-410810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 userDrawn="1"/>
          </p:nvCxnSpPr>
          <p:spPr>
            <a:xfrm rot="1296209">
              <a:off x="2941225" y="-394986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 userDrawn="1"/>
          </p:nvCxnSpPr>
          <p:spPr>
            <a:xfrm rot="1296209">
              <a:off x="3361862" y="-379162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 userDrawn="1"/>
          </p:nvCxnSpPr>
          <p:spPr>
            <a:xfrm rot="1296209">
              <a:off x="3782498" y="-363338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 userDrawn="1"/>
          </p:nvCxnSpPr>
          <p:spPr>
            <a:xfrm rot="1296209">
              <a:off x="4203135" y="-347514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 userDrawn="1"/>
          </p:nvCxnSpPr>
          <p:spPr>
            <a:xfrm rot="1296209">
              <a:off x="4623771" y="-331690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 userDrawn="1"/>
          </p:nvCxnSpPr>
          <p:spPr>
            <a:xfrm rot="1296209">
              <a:off x="5044408" y="-3158671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 userDrawn="1"/>
          </p:nvCxnSpPr>
          <p:spPr>
            <a:xfrm rot="1296209">
              <a:off x="5465045" y="-300043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 userDrawn="1"/>
          </p:nvCxnSpPr>
          <p:spPr>
            <a:xfrm rot="1296209">
              <a:off x="5885681" y="-2842194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 userDrawn="1"/>
          </p:nvCxnSpPr>
          <p:spPr>
            <a:xfrm rot="1296209">
              <a:off x="6306319" y="-268395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 userDrawn="1"/>
          </p:nvCxnSpPr>
          <p:spPr>
            <a:xfrm rot="1296209">
              <a:off x="6726955" y="-2525717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 userDrawn="1"/>
          </p:nvCxnSpPr>
          <p:spPr>
            <a:xfrm rot="1296209">
              <a:off x="7147591" y="-236747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 userDrawn="1"/>
          </p:nvCxnSpPr>
          <p:spPr>
            <a:xfrm rot="1296209">
              <a:off x="7568229" y="-220924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 userDrawn="1"/>
          </p:nvCxnSpPr>
          <p:spPr>
            <a:xfrm rot="1296209">
              <a:off x="7988865" y="-2051001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 userDrawn="1"/>
          </p:nvCxnSpPr>
          <p:spPr>
            <a:xfrm rot="1296209">
              <a:off x="8409502" y="-189276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 userDrawn="1"/>
          </p:nvCxnSpPr>
          <p:spPr>
            <a:xfrm rot="1296209">
              <a:off x="9250775" y="-157628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 userDrawn="1"/>
          </p:nvCxnSpPr>
          <p:spPr>
            <a:xfrm rot="1296209">
              <a:off x="9671412" y="-141804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 userDrawn="1"/>
          </p:nvCxnSpPr>
          <p:spPr>
            <a:xfrm rot="1296209">
              <a:off x="10512685" y="-110157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 userDrawn="1"/>
          </p:nvCxnSpPr>
          <p:spPr>
            <a:xfrm rot="1296209">
              <a:off x="10933323" y="-94333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 userDrawn="1"/>
          </p:nvCxnSpPr>
          <p:spPr>
            <a:xfrm rot="1296209">
              <a:off x="11353958" y="-78509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 userDrawn="1"/>
          </p:nvCxnSpPr>
          <p:spPr>
            <a:xfrm rot="1296209">
              <a:off x="11774596" y="-62685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 userDrawn="1"/>
          </p:nvCxnSpPr>
          <p:spPr>
            <a:xfrm rot="1296209">
              <a:off x="12195232" y="-46861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 userDrawn="1"/>
          </p:nvCxnSpPr>
          <p:spPr>
            <a:xfrm rot="1296209">
              <a:off x="12615868" y="-31038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 userDrawn="1"/>
          </p:nvCxnSpPr>
          <p:spPr>
            <a:xfrm rot="1296209">
              <a:off x="13036506" y="-152141"/>
              <a:ext cx="0" cy="12384149"/>
            </a:xfrm>
            <a:prstGeom prst="line">
              <a:avLst/>
            </a:prstGeom>
            <a:ln w="6350">
              <a:solidFill>
                <a:schemeClr val="bg1">
                  <a:alpha val="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84715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15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25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69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EBF22-E17F-4FC7-9C07-3780E42CEAA2}" type="datetimeFigureOut">
              <a:rPr lang="zh-CN" altLang="en-US" smtClean="0"/>
              <a:t>2020/6/21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760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227857" y="3167390"/>
            <a:ext cx="3736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46000">
                      <a:srgbClr val="EBEBEB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Segoe UI Light" panose="020B0502040204020203" pitchFamily="34" charset="0"/>
                <a:ea typeface="思源宋体 CN ExtraLight" panose="02020200000000000000" pitchFamily="18" charset="-122"/>
                <a:cs typeface="Segoe UI Light" panose="020B0502040204020203" pitchFamily="34" charset="0"/>
              </a:rPr>
              <a:t>LUOJIA DESIGN                              </a:t>
            </a:r>
            <a:endParaRPr lang="zh-CN" altLang="en-US" sz="2800" dirty="0">
              <a:gradFill>
                <a:gsLst>
                  <a:gs pos="0">
                    <a:schemeClr val="bg1">
                      <a:alpha val="0"/>
                    </a:schemeClr>
                  </a:gs>
                  <a:gs pos="46000">
                    <a:srgbClr val="EBEBEB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Segoe UI Light" panose="020B0502040204020203" pitchFamily="34" charset="0"/>
              <a:ea typeface="思源宋体 CN ExtraLight" panose="02020200000000000000" pitchFamily="18" charset="-122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44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212772" y="1545771"/>
            <a:ext cx="3766457" cy="3766457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485243" y="818243"/>
            <a:ext cx="5221515" cy="5221515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2757714" y="90714"/>
            <a:ext cx="6676572" cy="6676572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4940300" y="2273300"/>
            <a:ext cx="2311400" cy="2311400"/>
            <a:chOff x="4940300" y="2273300"/>
            <a:chExt cx="2311400" cy="2311400"/>
          </a:xfrm>
        </p:grpSpPr>
        <p:sp>
          <p:nvSpPr>
            <p:cNvPr id="3" name="椭圆 2"/>
            <p:cNvSpPr/>
            <p:nvPr/>
          </p:nvSpPr>
          <p:spPr>
            <a:xfrm>
              <a:off x="4940300" y="2273300"/>
              <a:ext cx="2311400" cy="2311400"/>
            </a:xfrm>
            <a:prstGeom prst="ellipse">
              <a:avLst/>
            </a:prstGeom>
            <a:noFill/>
            <a:ln>
              <a:solidFill>
                <a:srgbClr val="55E1DB">
                  <a:alpha val="35000"/>
                </a:srgbClr>
              </a:solidFill>
            </a:ln>
            <a:effectLst>
              <a:glow rad="254000">
                <a:srgbClr val="55E1DB">
                  <a:alpha val="3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5137695" y="2490336"/>
              <a:ext cx="1877329" cy="1877328"/>
              <a:chOff x="5137695" y="2490336"/>
              <a:chExt cx="1877329" cy="1877328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5137695" y="2490336"/>
                <a:ext cx="1877329" cy="1877328"/>
              </a:xfrm>
              <a:prstGeom prst="ellipse">
                <a:avLst/>
              </a:prstGeom>
              <a:blipFill dpi="0" rotWithShape="1">
                <a:blip r:embed="rId2"/>
                <a:srcRect/>
                <a:tile tx="0" ty="0" sx="100000" sy="100000" flip="none" algn="ctr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5137695" y="2490336"/>
                <a:ext cx="1877329" cy="1877328"/>
              </a:xfrm>
              <a:prstGeom prst="ellipse">
                <a:avLst/>
              </a:prstGeom>
              <a:solidFill>
                <a:srgbClr val="071023">
                  <a:alpha val="69804"/>
                </a:srgb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5420122" y="3044280"/>
                <a:ext cx="135175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spc="600" dirty="0" smtClean="0">
                    <a:solidFill>
                      <a:schemeClr val="bg1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rPr>
                  <a:t>TW</a:t>
                </a:r>
                <a:endParaRPr lang="zh-CN" altLang="en-US" sz="4400" spc="6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</p:grpSp>
      </p:grpSp>
      <p:sp>
        <p:nvSpPr>
          <p:cNvPr id="19" name="弧形 18"/>
          <p:cNvSpPr>
            <a:spLocks noChangeAspect="1"/>
          </p:cNvSpPr>
          <p:nvPr/>
        </p:nvSpPr>
        <p:spPr>
          <a:xfrm>
            <a:off x="4311650" y="1644650"/>
            <a:ext cx="3568700" cy="3568700"/>
          </a:xfrm>
          <a:prstGeom prst="arc">
            <a:avLst>
              <a:gd name="adj1" fmla="val 12380791"/>
              <a:gd name="adj2" fmla="val 2464393"/>
            </a:avLst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4314955" y="4598496"/>
            <a:ext cx="3127690" cy="2998801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4317788" y="7598256"/>
            <a:ext cx="3611187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弧形 53"/>
          <p:cNvSpPr>
            <a:spLocks noChangeAspect="1"/>
          </p:cNvSpPr>
          <p:nvPr/>
        </p:nvSpPr>
        <p:spPr>
          <a:xfrm>
            <a:off x="4735286" y="2068286"/>
            <a:ext cx="2721428" cy="2721428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1" name="组合 60"/>
          <p:cNvGrpSpPr/>
          <p:nvPr/>
        </p:nvGrpSpPr>
        <p:grpSpPr>
          <a:xfrm rot="19133412">
            <a:off x="-2303792" y="-257396"/>
            <a:ext cx="7996670" cy="2243804"/>
            <a:chOff x="-1004892" y="1432878"/>
            <a:chExt cx="14210347" cy="3987314"/>
          </a:xfrm>
        </p:grpSpPr>
        <p:sp>
          <p:nvSpPr>
            <p:cNvPr id="62" name="任意多边形 6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矩形 111"/>
          <p:cNvSpPr/>
          <p:nvPr/>
        </p:nvSpPr>
        <p:spPr>
          <a:xfrm>
            <a:off x="-429768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529336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/>
          <p:cNvSpPr/>
          <p:nvPr/>
        </p:nvSpPr>
        <p:spPr>
          <a:xfrm>
            <a:off x="529336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/>
          <p:cNvSpPr/>
          <p:nvPr/>
        </p:nvSpPr>
        <p:spPr>
          <a:xfrm>
            <a:off x="-416560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文本框 218"/>
          <p:cNvSpPr txBox="1"/>
          <p:nvPr/>
        </p:nvSpPr>
        <p:spPr>
          <a:xfrm>
            <a:off x="3038540" y="3136612"/>
            <a:ext cx="1064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PART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21" name="文本框 220"/>
          <p:cNvSpPr txBox="1"/>
          <p:nvPr/>
        </p:nvSpPr>
        <p:spPr>
          <a:xfrm>
            <a:off x="8128000" y="3075057"/>
            <a:ext cx="85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E83766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02</a:t>
            </a:r>
            <a:endParaRPr lang="zh-CN" altLang="en-US" sz="4000" dirty="0">
              <a:solidFill>
                <a:srgbClr val="E83766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121425" y="3338512"/>
            <a:ext cx="3982063" cy="180976"/>
            <a:chOff x="4121425" y="3338512"/>
            <a:chExt cx="3982063" cy="180976"/>
          </a:xfrm>
        </p:grpSpPr>
        <p:sp>
          <p:nvSpPr>
            <p:cNvPr id="220" name="等腰三角形 219"/>
            <p:cNvSpPr/>
            <p:nvPr/>
          </p:nvSpPr>
          <p:spPr>
            <a:xfrm rot="5400000">
              <a:off x="4108944" y="3350993"/>
              <a:ext cx="180976" cy="156014"/>
            </a:xfrm>
            <a:prstGeom prst="triangl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等腰三角形 221"/>
            <p:cNvSpPr/>
            <p:nvPr/>
          </p:nvSpPr>
          <p:spPr>
            <a:xfrm rot="16200000" flipH="1">
              <a:off x="7934993" y="3350993"/>
              <a:ext cx="180976" cy="156014"/>
            </a:xfrm>
            <a:prstGeom prst="triangl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3" name="文本框 222"/>
          <p:cNvSpPr txBox="1"/>
          <p:nvPr/>
        </p:nvSpPr>
        <p:spPr>
          <a:xfrm>
            <a:off x="9012163" y="3142338"/>
            <a:ext cx="322994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consectetuer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adipiscing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elit. </a:t>
            </a:r>
          </a:p>
        </p:txBody>
      </p:sp>
      <p:cxnSp>
        <p:nvCxnSpPr>
          <p:cNvPr id="225" name="直接连接符 224"/>
          <p:cNvCxnSpPr/>
          <p:nvPr/>
        </p:nvCxnSpPr>
        <p:spPr>
          <a:xfrm>
            <a:off x="8983876" y="3213100"/>
            <a:ext cx="0" cy="395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接连接符 230"/>
          <p:cNvCxnSpPr/>
          <p:nvPr/>
        </p:nvCxnSpPr>
        <p:spPr>
          <a:xfrm flipH="1">
            <a:off x="4973638" y="636270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直接连接符 234"/>
          <p:cNvCxnSpPr/>
          <p:nvPr/>
        </p:nvCxnSpPr>
        <p:spPr>
          <a:xfrm flipH="1">
            <a:off x="4423245" y="588010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/>
          <p:nvPr/>
        </p:nvCxnSpPr>
        <p:spPr>
          <a:xfrm flipH="1">
            <a:off x="5556277" y="562451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直接连接符 238"/>
          <p:cNvCxnSpPr/>
          <p:nvPr/>
        </p:nvCxnSpPr>
        <p:spPr>
          <a:xfrm flipH="1">
            <a:off x="6096000" y="540575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连接符 239"/>
          <p:cNvCxnSpPr/>
          <p:nvPr/>
        </p:nvCxnSpPr>
        <p:spPr>
          <a:xfrm flipH="1">
            <a:off x="5545139" y="525462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等腰三角形 246"/>
          <p:cNvSpPr/>
          <p:nvPr/>
        </p:nvSpPr>
        <p:spPr>
          <a:xfrm rot="13594993">
            <a:off x="5898050" y="619482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4" name="直接连接符 313"/>
          <p:cNvCxnSpPr/>
          <p:nvPr/>
        </p:nvCxnSpPr>
        <p:spPr>
          <a:xfrm>
            <a:off x="-669925" y="1292938"/>
            <a:ext cx="3842987" cy="2471416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6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直接连接符 316"/>
          <p:cNvCxnSpPr/>
          <p:nvPr/>
        </p:nvCxnSpPr>
        <p:spPr>
          <a:xfrm>
            <a:off x="4942703" y="1458097"/>
            <a:ext cx="6266370" cy="422641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6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9" name="组合 318"/>
          <p:cNvGrpSpPr/>
          <p:nvPr/>
        </p:nvGrpSpPr>
        <p:grpSpPr>
          <a:xfrm rot="2475188" flipV="1">
            <a:off x="-2322842" y="4809904"/>
            <a:ext cx="7996670" cy="2243804"/>
            <a:chOff x="-1004892" y="1432878"/>
            <a:chExt cx="14210347" cy="3987314"/>
          </a:xfrm>
        </p:grpSpPr>
        <p:sp>
          <p:nvSpPr>
            <p:cNvPr id="320" name="任意多边形 319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8" name="椭圆 357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9" name="椭圆 358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椭圆 359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1" name="椭圆 360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2" name="椭圆 361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4" name="椭圆 363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6" name="椭圆 365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7" name="椭圆 366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8" name="椭圆 367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9" name="椭圆 368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弧形 14"/>
          <p:cNvSpPr/>
          <p:nvPr/>
        </p:nvSpPr>
        <p:spPr>
          <a:xfrm rot="19802437">
            <a:off x="4719476" y="3181772"/>
            <a:ext cx="2753048" cy="673546"/>
          </a:xfrm>
          <a:prstGeom prst="arc">
            <a:avLst>
              <a:gd name="adj1" fmla="val 20755603"/>
              <a:gd name="adj2" fmla="val 11771589"/>
            </a:avLst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998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xit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8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xit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7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7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6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xit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5" dur="6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6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7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xit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4" dur="8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7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28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9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9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8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8" dur="9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8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9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"/>
                            </p:stCondLst>
                            <p:childTnLst>
                              <p:par>
                                <p:cTn id="1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3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3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6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76"/>
                                  </p:iterate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8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5" grpId="0" animBg="1"/>
      <p:bldP spid="19" grpId="0" animBg="1"/>
      <p:bldP spid="54" grpId="0" animBg="1"/>
      <p:bldP spid="219" grpId="0"/>
      <p:bldP spid="221" grpId="0"/>
      <p:bldP spid="223" grpId="0"/>
      <p:bldP spid="247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402080" y="-1264920"/>
            <a:ext cx="9387840" cy="938784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52400" y="-2514600"/>
            <a:ext cx="11887200" cy="118872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弧形 4"/>
          <p:cNvSpPr>
            <a:spLocks noChangeAspect="1"/>
          </p:cNvSpPr>
          <p:nvPr/>
        </p:nvSpPr>
        <p:spPr>
          <a:xfrm>
            <a:off x="1675680" y="-990600"/>
            <a:ext cx="8839920" cy="8839920"/>
          </a:xfrm>
          <a:prstGeom prst="arc">
            <a:avLst>
              <a:gd name="adj1" fmla="val 16866655"/>
              <a:gd name="adj2" fmla="val 21423875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弧形 5"/>
          <p:cNvSpPr>
            <a:spLocks noChangeAspect="1"/>
          </p:cNvSpPr>
          <p:nvPr/>
        </p:nvSpPr>
        <p:spPr>
          <a:xfrm>
            <a:off x="1112520" y="-1554120"/>
            <a:ext cx="9966960" cy="9966960"/>
          </a:xfrm>
          <a:prstGeom prst="arc">
            <a:avLst>
              <a:gd name="adj1" fmla="val 19285769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545273" y="2036618"/>
            <a:ext cx="1057102" cy="1057102"/>
            <a:chOff x="4545273" y="2036618"/>
            <a:chExt cx="1057102" cy="1057102"/>
          </a:xfrm>
        </p:grpSpPr>
        <p:sp>
          <p:nvSpPr>
            <p:cNvPr id="9" name="椭圆 8"/>
            <p:cNvSpPr/>
            <p:nvPr/>
          </p:nvSpPr>
          <p:spPr>
            <a:xfrm>
              <a:off x="4545273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614344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4614344" y="2107969"/>
              <a:ext cx="914400" cy="914400"/>
            </a:xfrm>
            <a:prstGeom prst="ellipse">
              <a:avLst/>
            </a:prstGeom>
            <a:solidFill>
              <a:schemeClr val="tx1">
                <a:alpha val="60000"/>
              </a:schemeClr>
            </a:solid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633980" y="2036618"/>
            <a:ext cx="1057102" cy="1057102"/>
            <a:chOff x="8633980" y="2036618"/>
            <a:chExt cx="1057102" cy="1057102"/>
          </a:xfrm>
        </p:grpSpPr>
        <p:sp>
          <p:nvSpPr>
            <p:cNvPr id="11" name="椭圆 10"/>
            <p:cNvSpPr/>
            <p:nvPr/>
          </p:nvSpPr>
          <p:spPr>
            <a:xfrm>
              <a:off x="8633980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8707612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8707612" y="2107854"/>
              <a:ext cx="914400" cy="914400"/>
            </a:xfrm>
            <a:prstGeom prst="ellipse">
              <a:avLst/>
            </a:prstGeom>
            <a:solidFill>
              <a:schemeClr val="tx1">
                <a:alpha val="70000"/>
              </a:schemeClr>
            </a:solid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500919" y="2035320"/>
            <a:ext cx="1058400" cy="1058400"/>
            <a:chOff x="2500919" y="2035320"/>
            <a:chExt cx="1058400" cy="1058400"/>
          </a:xfrm>
        </p:grpSpPr>
        <p:sp>
          <p:nvSpPr>
            <p:cNvPr id="8" name="椭圆 7"/>
            <p:cNvSpPr/>
            <p:nvPr/>
          </p:nvSpPr>
          <p:spPr>
            <a:xfrm>
              <a:off x="2500919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2572270" y="2107969"/>
              <a:ext cx="914400" cy="914400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弧形 21"/>
            <p:cNvSpPr>
              <a:spLocks noChangeAspect="1"/>
            </p:cNvSpPr>
            <p:nvPr/>
          </p:nvSpPr>
          <p:spPr>
            <a:xfrm>
              <a:off x="2500919" y="2035320"/>
              <a:ext cx="1058400" cy="1058400"/>
            </a:xfrm>
            <a:prstGeom prst="arc">
              <a:avLst/>
            </a:prstGeom>
            <a:ln>
              <a:solidFill>
                <a:schemeClr val="accent4"/>
              </a:solidFill>
            </a:ln>
            <a:effectLst>
              <a:glow rad="76200">
                <a:schemeClr val="accent4">
                  <a:alpha val="1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88978" y="2035320"/>
            <a:ext cx="1058400" cy="1058400"/>
            <a:chOff x="6588978" y="2035320"/>
            <a:chExt cx="1058400" cy="1058400"/>
          </a:xfrm>
        </p:grpSpPr>
        <p:sp>
          <p:nvSpPr>
            <p:cNvPr id="10" name="椭圆 9"/>
            <p:cNvSpPr/>
            <p:nvPr/>
          </p:nvSpPr>
          <p:spPr>
            <a:xfrm>
              <a:off x="6589627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6660978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弧形 22"/>
            <p:cNvSpPr>
              <a:spLocks noChangeAspect="1"/>
            </p:cNvSpPr>
            <p:nvPr/>
          </p:nvSpPr>
          <p:spPr>
            <a:xfrm>
              <a:off x="6588978" y="2035320"/>
              <a:ext cx="1058400" cy="1058400"/>
            </a:xfrm>
            <a:prstGeom prst="arc">
              <a:avLst/>
            </a:prstGeom>
            <a:ln>
              <a:solidFill>
                <a:srgbClr val="E83766"/>
              </a:solidFill>
            </a:ln>
            <a:effectLst>
              <a:glow rad="76200">
                <a:srgbClr val="E83766">
                  <a:alpha val="15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145593" y="3249203"/>
            <a:ext cx="1767754" cy="830997"/>
            <a:chOff x="2145593" y="3249203"/>
            <a:chExt cx="1767754" cy="830997"/>
          </a:xfrm>
        </p:grpSpPr>
        <p:sp>
          <p:nvSpPr>
            <p:cNvPr id="25" name="文本框 24"/>
            <p:cNvSpPr txBox="1"/>
            <p:nvPr/>
          </p:nvSpPr>
          <p:spPr>
            <a:xfrm>
              <a:off x="2476587" y="3249203"/>
              <a:ext cx="11057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accent4"/>
                  </a:solidFill>
                  <a:effectLst>
                    <a:glow rad="127000">
                      <a:schemeClr val="accent4">
                        <a:alpha val="15000"/>
                      </a:scheme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400" dirty="0" smtClean="0">
                  <a:solidFill>
                    <a:schemeClr val="bg1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ITLE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145593" y="3556980"/>
              <a:ext cx="17677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255831" y="3249203"/>
            <a:ext cx="1611550" cy="830997"/>
            <a:chOff x="4255831" y="3249203"/>
            <a:chExt cx="1611550" cy="830997"/>
          </a:xfrm>
        </p:grpSpPr>
        <p:sp>
          <p:nvSpPr>
            <p:cNvPr id="39" name="文本框 38"/>
            <p:cNvSpPr txBox="1"/>
            <p:nvPr/>
          </p:nvSpPr>
          <p:spPr>
            <a:xfrm>
              <a:off x="4518661" y="3249203"/>
              <a:ext cx="11057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4255831" y="3556980"/>
              <a:ext cx="161155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312403" y="3172995"/>
            <a:ext cx="1611550" cy="907205"/>
            <a:chOff x="6312403" y="3172995"/>
            <a:chExt cx="1611550" cy="907205"/>
          </a:xfrm>
        </p:grpSpPr>
        <p:sp>
          <p:nvSpPr>
            <p:cNvPr id="45" name="文本框 44"/>
            <p:cNvSpPr txBox="1"/>
            <p:nvPr/>
          </p:nvSpPr>
          <p:spPr>
            <a:xfrm>
              <a:off x="6565295" y="3172995"/>
              <a:ext cx="11057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2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312403" y="3556980"/>
              <a:ext cx="16115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8271698" y="3249203"/>
            <a:ext cx="1789053" cy="830997"/>
            <a:chOff x="8271698" y="3249203"/>
            <a:chExt cx="1789053" cy="830997"/>
          </a:xfrm>
        </p:grpSpPr>
        <p:sp>
          <p:nvSpPr>
            <p:cNvPr id="48" name="文本框 47"/>
            <p:cNvSpPr txBox="1"/>
            <p:nvPr/>
          </p:nvSpPr>
          <p:spPr>
            <a:xfrm>
              <a:off x="8611929" y="3249203"/>
              <a:ext cx="11057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8271698" y="3556980"/>
              <a:ext cx="17890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effectLst>
                    <a:glow rad="127000">
                      <a:schemeClr val="bg1">
                        <a:alpha val="15000"/>
                      </a:scheme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cxnSp>
        <p:nvCxnSpPr>
          <p:cNvPr id="50" name="直接连接符 49"/>
          <p:cNvCxnSpPr/>
          <p:nvPr/>
        </p:nvCxnSpPr>
        <p:spPr>
          <a:xfrm flipH="1">
            <a:off x="2359874" y="931438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H="1">
            <a:off x="2446267" y="80988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2194980" y="995556"/>
            <a:ext cx="6227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739331" y="777452"/>
            <a:ext cx="349275" cy="54000"/>
            <a:chOff x="3025140" y="1244575"/>
            <a:chExt cx="349275" cy="54000"/>
          </a:xfrm>
        </p:grpSpPr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2431077" y="409252"/>
            <a:ext cx="2265100" cy="400110"/>
            <a:chOff x="751580" y="374904"/>
            <a:chExt cx="2265100" cy="400110"/>
          </a:xfrm>
        </p:grpSpPr>
        <p:sp>
          <p:nvSpPr>
            <p:cNvPr id="59" name="文本框 58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1829163" y="43666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7" name="直接连接符 66"/>
          <p:cNvCxnSpPr/>
          <p:nvPr/>
        </p:nvCxnSpPr>
        <p:spPr>
          <a:xfrm>
            <a:off x="1919288" y="47850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1836363" y="4826646"/>
            <a:ext cx="534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73" name="组合 72"/>
          <p:cNvGrpSpPr/>
          <p:nvPr/>
        </p:nvGrpSpPr>
        <p:grpSpPr>
          <a:xfrm rot="20375283">
            <a:off x="1550001" y="4920650"/>
            <a:ext cx="302936" cy="302938"/>
            <a:chOff x="1535035" y="4880608"/>
            <a:chExt cx="302936" cy="302938"/>
          </a:xfrm>
        </p:grpSpPr>
        <p:sp>
          <p:nvSpPr>
            <p:cNvPr id="64" name="椭圆 63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5" name="直接连接符 74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gradFill>
              <a:gsLst>
                <a:gs pos="100000">
                  <a:srgbClr val="55E1DB">
                    <a:alpha val="0"/>
                  </a:srgbClr>
                </a:gs>
                <a:gs pos="50000">
                  <a:schemeClr val="bg1">
                    <a:alpha val="90000"/>
                  </a:schemeClr>
                </a:gs>
                <a:gs pos="0">
                  <a:srgbClr val="E83766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-1565874" y="1734461"/>
            <a:ext cx="8257413" cy="5709530"/>
            <a:chOff x="-1565874" y="1734461"/>
            <a:chExt cx="8257413" cy="5709530"/>
          </a:xfrm>
        </p:grpSpPr>
        <p:cxnSp>
          <p:nvCxnSpPr>
            <p:cNvPr id="12" name="直接连接符 11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2460625" y="1734461"/>
              <a:ext cx="4230914" cy="308936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-1565874" y="3194129"/>
              <a:ext cx="5820228" cy="424986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3452912" y="2956694"/>
              <a:ext cx="1124630" cy="821191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34205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4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4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000"/>
                            </p:stCondLst>
                            <p:childTnLst>
                              <p:par>
                                <p:cTn id="13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8"/>
                                  </p:iterate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8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3" grpId="0" animBg="1"/>
      <p:bldP spid="5" grpId="0" animBg="1"/>
      <p:bldP spid="6" grpId="0" animBg="1"/>
      <p:bldP spid="52" grpId="0"/>
      <p:bldP spid="65" grpId="0"/>
      <p:bldP spid="71" grpId="0"/>
      <p:bldP spid="7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752677" y="893139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0668" y="171129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-448306" y="-225436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883733" y="-743270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362703" y="-1222241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1211305" y="1351767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1240971" y="1428587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弧形 8"/>
          <p:cNvSpPr>
            <a:spLocks noChangeAspect="1"/>
          </p:cNvSpPr>
          <p:nvPr/>
        </p:nvSpPr>
        <p:spPr>
          <a:xfrm>
            <a:off x="436336" y="580571"/>
            <a:ext cx="1638000" cy="1638000"/>
          </a:xfrm>
          <a:prstGeom prst="arc">
            <a:avLst>
              <a:gd name="adj1" fmla="val 16200000"/>
              <a:gd name="adj2" fmla="val 10848799"/>
            </a:avLst>
          </a:prstGeom>
          <a:ln w="1270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1208634" y="4759979"/>
            <a:ext cx="142770" cy="14398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1114223" y="4111171"/>
            <a:ext cx="130882" cy="13199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1288224" y="3543405"/>
            <a:ext cx="109632" cy="11056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1189548" y="2949883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1230848" y="229842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09740" y="562453"/>
            <a:ext cx="723889" cy="725392"/>
            <a:chOff x="9161854" y="2013882"/>
            <a:chExt cx="723889" cy="725392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 rot="16920000">
              <a:off x="9161854" y="267415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>
              <a:spLocks noChangeAspect="1"/>
            </p:cNvSpPr>
            <p:nvPr/>
          </p:nvSpPr>
          <p:spPr>
            <a:xfrm rot="17640000">
              <a:off x="9204602" y="2513895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>
              <a:spLocks noChangeAspect="1"/>
            </p:cNvSpPr>
            <p:nvPr/>
          </p:nvSpPr>
          <p:spPr>
            <a:xfrm rot="18360000">
              <a:off x="9279736" y="2366018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>
              <a:spLocks noChangeAspect="1"/>
            </p:cNvSpPr>
            <p:nvPr/>
          </p:nvSpPr>
          <p:spPr>
            <a:xfrm rot="19080000">
              <a:off x="9383972" y="223699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 rot="19800000">
              <a:off x="9512757" y="213246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 rot="20520000">
              <a:off x="9660460" y="2056996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>
              <a:spLocks noChangeAspect="1"/>
            </p:cNvSpPr>
            <p:nvPr/>
          </p:nvSpPr>
          <p:spPr>
            <a:xfrm rot="21240000">
              <a:off x="9820626" y="2013882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菱形 24"/>
          <p:cNvSpPr/>
          <p:nvPr/>
        </p:nvSpPr>
        <p:spPr>
          <a:xfrm rot="21077149">
            <a:off x="-2852434" y="719295"/>
            <a:ext cx="6744451" cy="6744451"/>
          </a:xfrm>
          <a:prstGeom prst="diamond">
            <a:avLst/>
          </a:prstGeom>
          <a:noFill/>
          <a:ln w="38100">
            <a:solidFill>
              <a:srgbClr val="55E1DB"/>
            </a:solidFill>
            <a:prstDash val="solid"/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 rot="21077149">
            <a:off x="-2888720" y="305637"/>
            <a:ext cx="6744451" cy="6744451"/>
          </a:xfrm>
          <a:prstGeom prst="diamond">
            <a:avLst/>
          </a:prstGeom>
          <a:noFill/>
          <a:ln w="38100">
            <a:solidFill>
              <a:srgbClr val="E83766">
                <a:alpha val="35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-1705424" y="586647"/>
            <a:ext cx="9717310" cy="6314246"/>
            <a:chOff x="-1740136" y="869909"/>
            <a:chExt cx="9717310" cy="6314246"/>
          </a:xfrm>
        </p:grpSpPr>
        <p:cxnSp>
          <p:nvCxnSpPr>
            <p:cNvPr id="28" name="直接连接符 27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2678339" y="869909"/>
              <a:ext cx="5298835" cy="380877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rot="21325389" flipV="1">
              <a:off x="-1740136" y="3083273"/>
              <a:ext cx="6676422" cy="410088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rot="21325389" flipV="1">
              <a:off x="3414369" y="2873002"/>
              <a:ext cx="1385412" cy="850967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/>
          <p:cNvSpPr txBox="1"/>
          <p:nvPr/>
        </p:nvSpPr>
        <p:spPr>
          <a:xfrm>
            <a:off x="1791063" y="44047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1881188" y="48231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1798263" y="4864746"/>
            <a:ext cx="4456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 rot="20375283">
            <a:off x="1449309" y="4809527"/>
            <a:ext cx="302936" cy="302938"/>
            <a:chOff x="1535035" y="4880608"/>
            <a:chExt cx="302936" cy="302938"/>
          </a:xfrm>
        </p:grpSpPr>
        <p:sp>
          <p:nvSpPr>
            <p:cNvPr id="36" name="椭圆 35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8" name="直接连接符 37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aphicFrame>
        <p:nvGraphicFramePr>
          <p:cNvPr id="45" name="图表 44"/>
          <p:cNvGraphicFramePr/>
          <p:nvPr>
            <p:extLst>
              <p:ext uri="{D42A27DB-BD31-4B8C-83A1-F6EECF244321}">
                <p14:modId xmlns:p14="http://schemas.microsoft.com/office/powerpoint/2010/main" val="1322271564"/>
              </p:ext>
            </p:extLst>
          </p:nvPr>
        </p:nvGraphicFramePr>
        <p:xfrm>
          <a:off x="6653462" y="457200"/>
          <a:ext cx="4764505" cy="5163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9" name="组合 48"/>
          <p:cNvGrpSpPr/>
          <p:nvPr/>
        </p:nvGrpSpPr>
        <p:grpSpPr>
          <a:xfrm>
            <a:off x="8634414" y="1350550"/>
            <a:ext cx="1137231" cy="461665"/>
            <a:chOff x="5193790" y="1345786"/>
            <a:chExt cx="1137231" cy="461665"/>
          </a:xfrm>
        </p:grpSpPr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5193790" y="1559560"/>
              <a:ext cx="36000" cy="36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5225255" y="1345786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9682956" y="2112390"/>
            <a:ext cx="1137231" cy="461665"/>
            <a:chOff x="5141402" y="1733930"/>
            <a:chExt cx="1137231" cy="461665"/>
          </a:xfrm>
        </p:grpSpPr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5141402" y="1947704"/>
              <a:ext cx="36000" cy="36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127000">
                <a:srgbClr val="E83766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5172867" y="1733930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5" name="L 形 14"/>
          <p:cNvSpPr/>
          <p:nvPr/>
        </p:nvSpPr>
        <p:spPr>
          <a:xfrm rot="12970950">
            <a:off x="2500276" y="3190659"/>
            <a:ext cx="914400" cy="914400"/>
          </a:xfrm>
          <a:prstGeom prst="corner">
            <a:avLst>
              <a:gd name="adj1" fmla="val 12575"/>
              <a:gd name="adj2" fmla="val 13224"/>
            </a:avLst>
          </a:prstGeom>
          <a:noFill/>
          <a:ln>
            <a:solidFill>
              <a:schemeClr val="accent4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08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直接连接符 131"/>
          <p:cNvCxnSpPr/>
          <p:nvPr/>
        </p:nvCxnSpPr>
        <p:spPr>
          <a:xfrm>
            <a:off x="1944914" y="4920343"/>
            <a:ext cx="4151086" cy="375774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椭圆 121"/>
          <p:cNvSpPr/>
          <p:nvPr/>
        </p:nvSpPr>
        <p:spPr>
          <a:xfrm>
            <a:off x="1071539" y="5717953"/>
            <a:ext cx="2280093" cy="2280093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122"/>
          <p:cNvSpPr/>
          <p:nvPr/>
        </p:nvSpPr>
        <p:spPr>
          <a:xfrm>
            <a:off x="353866" y="5000279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-363809" y="428260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-1081485" y="3564929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6" name="组合 125"/>
          <p:cNvGrpSpPr/>
          <p:nvPr/>
        </p:nvGrpSpPr>
        <p:grpSpPr>
          <a:xfrm>
            <a:off x="853706" y="5932049"/>
            <a:ext cx="2715760" cy="1851902"/>
            <a:chOff x="4681434" y="2450432"/>
            <a:chExt cx="2870083" cy="1957136"/>
          </a:xfrm>
        </p:grpSpPr>
        <p:sp>
          <p:nvSpPr>
            <p:cNvPr id="127" name="椭圆 126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9" name="弧形 128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弧形 130"/>
          <p:cNvSpPr>
            <a:spLocks noChangeAspect="1"/>
          </p:cNvSpPr>
          <p:nvPr/>
        </p:nvSpPr>
        <p:spPr>
          <a:xfrm>
            <a:off x="869302" y="5515717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-1380711" y="3424529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-1743913" y="3075359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-2105630" y="274267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弧形 138"/>
          <p:cNvSpPr>
            <a:spLocks noChangeAspect="1"/>
          </p:cNvSpPr>
          <p:nvPr/>
        </p:nvSpPr>
        <p:spPr>
          <a:xfrm>
            <a:off x="-1203920" y="3601319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弧形 139"/>
          <p:cNvSpPr>
            <a:spLocks noChangeAspect="1"/>
          </p:cNvSpPr>
          <p:nvPr/>
        </p:nvSpPr>
        <p:spPr>
          <a:xfrm>
            <a:off x="-1863923" y="3102058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文本框 140"/>
          <p:cNvSpPr txBox="1"/>
          <p:nvPr/>
        </p:nvSpPr>
        <p:spPr>
          <a:xfrm>
            <a:off x="622663" y="1883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42" name="直接连接符 141"/>
          <p:cNvCxnSpPr/>
          <p:nvPr/>
        </p:nvCxnSpPr>
        <p:spPr>
          <a:xfrm>
            <a:off x="712788" y="6067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文本框 142"/>
          <p:cNvSpPr txBox="1"/>
          <p:nvPr/>
        </p:nvSpPr>
        <p:spPr>
          <a:xfrm>
            <a:off x="629863" y="648346"/>
            <a:ext cx="4456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44" name="组合 143"/>
          <p:cNvGrpSpPr/>
          <p:nvPr/>
        </p:nvGrpSpPr>
        <p:grpSpPr>
          <a:xfrm>
            <a:off x="299959" y="612177"/>
            <a:ext cx="302936" cy="302938"/>
            <a:chOff x="1535035" y="4880608"/>
            <a:chExt cx="302936" cy="302938"/>
          </a:xfrm>
        </p:grpSpPr>
        <p:sp>
          <p:nvSpPr>
            <p:cNvPr id="145" name="椭圆 144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6529154" y="5914215"/>
            <a:ext cx="53145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sp>
        <p:nvSpPr>
          <p:cNvPr id="150" name="矩形 149"/>
          <p:cNvSpPr/>
          <p:nvPr/>
        </p:nvSpPr>
        <p:spPr>
          <a:xfrm>
            <a:off x="-446024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556768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/>
          <p:cNvSpPr/>
          <p:nvPr/>
        </p:nvSpPr>
        <p:spPr>
          <a:xfrm>
            <a:off x="556768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-458216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2" name="图表 161"/>
          <p:cNvGraphicFramePr/>
          <p:nvPr>
            <p:extLst>
              <p:ext uri="{D42A27DB-BD31-4B8C-83A1-F6EECF244321}">
                <p14:modId xmlns:p14="http://schemas.microsoft.com/office/powerpoint/2010/main" val="528162659"/>
              </p:ext>
            </p:extLst>
          </p:nvPr>
        </p:nvGraphicFramePr>
        <p:xfrm>
          <a:off x="6255657" y="1421266"/>
          <a:ext cx="5936343" cy="4005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72" name="直接连接符 171"/>
          <p:cNvCxnSpPr/>
          <p:nvPr/>
        </p:nvCxnSpPr>
        <p:spPr>
          <a:xfrm flipH="1">
            <a:off x="1480457" y="2240505"/>
            <a:ext cx="826117" cy="787289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连接符 172"/>
          <p:cNvCxnSpPr/>
          <p:nvPr/>
        </p:nvCxnSpPr>
        <p:spPr>
          <a:xfrm flipH="1">
            <a:off x="682171" y="1757905"/>
            <a:ext cx="1678688" cy="1599793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/>
          <p:nvPr/>
        </p:nvCxnSpPr>
        <p:spPr>
          <a:xfrm flipH="1">
            <a:off x="2112953" y="1502318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/>
          <p:nvPr/>
        </p:nvCxnSpPr>
        <p:spPr>
          <a:xfrm flipH="1">
            <a:off x="2652676" y="1283560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endCxn id="136" idx="0"/>
          </p:cNvCxnSpPr>
          <p:nvPr/>
        </p:nvCxnSpPr>
        <p:spPr>
          <a:xfrm flipH="1">
            <a:off x="2009700" y="1132430"/>
            <a:ext cx="1679613" cy="1610240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等腰三角形 176"/>
          <p:cNvSpPr/>
          <p:nvPr/>
        </p:nvSpPr>
        <p:spPr>
          <a:xfrm rot="13594993">
            <a:off x="2454726" y="2072634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3" name="组合 182"/>
          <p:cNvGrpSpPr/>
          <p:nvPr/>
        </p:nvGrpSpPr>
        <p:grpSpPr>
          <a:xfrm rot="7411684" flipV="1">
            <a:off x="182397" y="2641750"/>
            <a:ext cx="3850502" cy="1227496"/>
            <a:chOff x="-1004892" y="1432878"/>
            <a:chExt cx="14210347" cy="3987314"/>
          </a:xfrm>
        </p:grpSpPr>
        <p:sp>
          <p:nvSpPr>
            <p:cNvPr id="184" name="任意多边形 183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7045339" y="2034963"/>
            <a:ext cx="1341424" cy="1341424"/>
            <a:chOff x="-594330" y="1409170"/>
            <a:chExt cx="8230660" cy="8230660"/>
          </a:xfrm>
        </p:grpSpPr>
        <p:sp>
          <p:nvSpPr>
            <p:cNvPr id="234" name="椭圆 233"/>
            <p:cNvSpPr/>
            <p:nvPr/>
          </p:nvSpPr>
          <p:spPr>
            <a:xfrm>
              <a:off x="130589" y="2091029"/>
              <a:ext cx="6866944" cy="6866944"/>
            </a:xfrm>
            <a:prstGeom prst="ellipse">
              <a:avLst/>
            </a:prstGeom>
            <a:noFill/>
            <a:ln>
              <a:solidFill>
                <a:srgbClr val="55E1DB">
                  <a:alpha val="70000"/>
                </a:srgbClr>
              </a:solidFill>
            </a:ln>
            <a:effectLst>
              <a:glow rad="228600">
                <a:srgbClr val="55E1DB">
                  <a:alpha val="4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/>
            <p:nvPr/>
          </p:nvSpPr>
          <p:spPr>
            <a:xfrm>
              <a:off x="-232613" y="1741859"/>
              <a:ext cx="7565283" cy="7565283"/>
            </a:xfrm>
            <a:prstGeom prst="ellipse">
              <a:avLst/>
            </a:prstGeom>
            <a:noFill/>
            <a:ln w="12700" cap="flat" cmpd="sng" algn="ctr">
              <a:solidFill>
                <a:srgbClr val="55E1DB">
                  <a:alpha val="2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36" name="椭圆 235"/>
            <p:cNvSpPr/>
            <p:nvPr/>
          </p:nvSpPr>
          <p:spPr>
            <a:xfrm>
              <a:off x="-594330" y="1409170"/>
              <a:ext cx="8230660" cy="8230660"/>
            </a:xfrm>
            <a:prstGeom prst="ellipse">
              <a:avLst/>
            </a:prstGeom>
            <a:noFill/>
            <a:ln>
              <a:solidFill>
                <a:srgbClr val="55E1DB">
                  <a:alpha val="8000"/>
                </a:srgbClr>
              </a:solidFill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弧形 236"/>
            <p:cNvSpPr>
              <a:spLocks noChangeAspect="1"/>
            </p:cNvSpPr>
            <p:nvPr/>
          </p:nvSpPr>
          <p:spPr>
            <a:xfrm>
              <a:off x="-352623" y="1768558"/>
              <a:ext cx="7511884" cy="7511884"/>
            </a:xfrm>
            <a:prstGeom prst="arc">
              <a:avLst>
                <a:gd name="adj1" fmla="val 19433344"/>
                <a:gd name="adj2" fmla="val 2514401"/>
              </a:avLst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文本框 238"/>
          <p:cNvSpPr txBox="1"/>
          <p:nvPr/>
        </p:nvSpPr>
        <p:spPr>
          <a:xfrm>
            <a:off x="9685338" y="1980077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rgbClr val="E8376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9685337" y="2233675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350251" y="2804942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55E1D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rgbClr val="55E1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350250" y="3058540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8851901" y="4066528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chemeClr val="accent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943850" y="4320126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1535708" y="647328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586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>
            <a:alpha val="97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990132" y="-1506549"/>
            <a:ext cx="4911793" cy="360684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1071539" y="-1140047"/>
            <a:ext cx="2280093" cy="2280093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53866" y="-1857721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363809" y="-257539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081485" y="-3293071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53706" y="-925951"/>
            <a:ext cx="2715760" cy="1851902"/>
            <a:chOff x="4681434" y="2450432"/>
            <a:chExt cx="2870083" cy="1957136"/>
          </a:xfrm>
        </p:grpSpPr>
        <p:sp>
          <p:nvSpPr>
            <p:cNvPr id="8" name="椭圆 7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弧形 9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弧形 10"/>
          <p:cNvSpPr>
            <a:spLocks noChangeAspect="1"/>
          </p:cNvSpPr>
          <p:nvPr/>
        </p:nvSpPr>
        <p:spPr>
          <a:xfrm>
            <a:off x="869302" y="-1342283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-1380711" y="-3433471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-1743913" y="-3782641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2105630" y="-411533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弧形 14"/>
          <p:cNvSpPr>
            <a:spLocks noChangeAspect="1"/>
          </p:cNvSpPr>
          <p:nvPr/>
        </p:nvSpPr>
        <p:spPr>
          <a:xfrm>
            <a:off x="-1203920" y="-3256681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弧形 15"/>
          <p:cNvSpPr>
            <a:spLocks noChangeAspect="1"/>
          </p:cNvSpPr>
          <p:nvPr/>
        </p:nvSpPr>
        <p:spPr>
          <a:xfrm>
            <a:off x="-1863923" y="-3755942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-540258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17982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617982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-540258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535708" y="-38472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9314495" y="2029740"/>
            <a:ext cx="946616" cy="400110"/>
            <a:chOff x="8447542" y="2054491"/>
            <a:chExt cx="946616" cy="400110"/>
          </a:xfrm>
        </p:grpSpPr>
        <p:sp>
          <p:nvSpPr>
            <p:cNvPr id="27" name="文本框 26"/>
            <p:cNvSpPr txBox="1"/>
            <p:nvPr/>
          </p:nvSpPr>
          <p:spPr>
            <a:xfrm>
              <a:off x="8447542" y="2054491"/>
              <a:ext cx="47456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919596" y="2054491"/>
              <a:ext cx="474562" cy="400110"/>
            </a:xfrm>
            <a:prstGeom prst="rect">
              <a:avLst/>
            </a:prstGeom>
            <a:noFill/>
            <a:ln w="3175">
              <a:solidFill>
                <a:schemeClr val="bg1">
                  <a:alpha val="3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" name="任意多边形 37"/>
            <p:cNvSpPr/>
            <p:nvPr/>
          </p:nvSpPr>
          <p:spPr>
            <a:xfrm>
              <a:off x="9290685" y="2054491"/>
              <a:ext cx="100314" cy="98811"/>
            </a:xfrm>
            <a:custGeom>
              <a:avLst/>
              <a:gdLst>
                <a:gd name="connsiteX0" fmla="*/ 0 w 17209476"/>
                <a:gd name="connsiteY0" fmla="*/ 0 h 16951569"/>
                <a:gd name="connsiteX1" fmla="*/ 17186030 w 17209476"/>
                <a:gd name="connsiteY1" fmla="*/ 0 h 16951569"/>
                <a:gd name="connsiteX2" fmla="*/ 17209476 w 17209476"/>
                <a:gd name="connsiteY2" fmla="*/ 16951569 h 16951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09476" h="16951569">
                  <a:moveTo>
                    <a:pt x="0" y="0"/>
                  </a:moveTo>
                  <a:lnTo>
                    <a:pt x="17186030" y="0"/>
                  </a:lnTo>
                  <a:cubicBezTo>
                    <a:pt x="17193845" y="5650523"/>
                    <a:pt x="17201661" y="11301046"/>
                    <a:pt x="17209476" y="16951569"/>
                  </a:cubicBezTo>
                </a:path>
              </a:pathLst>
            </a:custGeom>
            <a:noFill/>
            <a:ln w="3175">
              <a:solidFill>
                <a:schemeClr val="bg1"/>
              </a:solidFill>
            </a:ln>
            <a:effectLst>
              <a:glow rad="63500">
                <a:schemeClr val="bg1">
                  <a:alpha val="9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8993505" y="2454601"/>
              <a:ext cx="241935" cy="0"/>
            </a:xfrm>
            <a:prstGeom prst="line">
              <a:avLst/>
            </a:prstGeom>
            <a:ln w="3175">
              <a:solidFill>
                <a:schemeClr val="bg1"/>
              </a:solidFill>
            </a:ln>
            <a:effectLst>
              <a:glow rad="63500">
                <a:schemeClr val="bg1">
                  <a:alpha val="11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右大括号 59"/>
          <p:cNvSpPr/>
          <p:nvPr/>
        </p:nvSpPr>
        <p:spPr>
          <a:xfrm rot="3063611">
            <a:off x="8569785" y="-269878"/>
            <a:ext cx="707978" cy="4164570"/>
          </a:xfrm>
          <a:prstGeom prst="rightBrace">
            <a:avLst>
              <a:gd name="adj1" fmla="val 131220"/>
              <a:gd name="adj2" fmla="val 49966"/>
            </a:avLst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E8376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6741868" y="-639097"/>
            <a:ext cx="3945797" cy="3202114"/>
            <a:chOff x="6733317" y="-1050138"/>
            <a:chExt cx="3945797" cy="3202114"/>
          </a:xfrm>
        </p:grpSpPr>
        <p:cxnSp>
          <p:nvCxnSpPr>
            <p:cNvPr id="56" name="直接连接符 55"/>
            <p:cNvCxnSpPr/>
            <p:nvPr/>
          </p:nvCxnSpPr>
          <p:spPr>
            <a:xfrm flipV="1">
              <a:off x="6757584" y="-1050138"/>
              <a:ext cx="3921530" cy="3173839"/>
            </a:xfrm>
            <a:prstGeom prst="line">
              <a:avLst/>
            </a:prstGeom>
            <a:ln w="3175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9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6733317" y="2090776"/>
              <a:ext cx="61200" cy="6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127000">
                <a:schemeClr val="bg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椭圆 76"/>
          <p:cNvSpPr>
            <a:spLocks noChangeAspect="1"/>
          </p:cNvSpPr>
          <p:nvPr/>
        </p:nvSpPr>
        <p:spPr>
          <a:xfrm>
            <a:off x="9125163" y="2064913"/>
            <a:ext cx="61200" cy="612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127000">
              <a:srgbClr val="E83766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9117100" y="2446490"/>
            <a:ext cx="1354137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TITLE</a:t>
            </a:r>
            <a:r>
              <a:rPr lang="en-US" altLang="zh-CN" dirty="0" smtClean="0">
                <a:solidFill>
                  <a:srgbClr val="E837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8056808" y="2742760"/>
            <a:ext cx="347472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porttitor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V="1">
            <a:off x="6764432" y="792227"/>
            <a:ext cx="4054775" cy="328167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50000"/>
                  </a:schemeClr>
                </a:gs>
                <a:gs pos="90000">
                  <a:schemeClr val="bg1">
                    <a:alpha val="0"/>
                  </a:schemeClr>
                </a:gs>
              </a:gsLst>
              <a:lin ang="0" scaled="0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 flipH="1">
            <a:off x="10107477" y="3156564"/>
            <a:ext cx="990699" cy="944133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>
            <a:off x="9322643" y="2673964"/>
            <a:ext cx="1829816" cy="1743818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flipH="1">
            <a:off x="10904553" y="2418377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H="1">
            <a:off x="11444276" y="2199619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flipH="1">
            <a:off x="10801300" y="2048489"/>
            <a:ext cx="1679613" cy="1610240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等腰三角形 88"/>
          <p:cNvSpPr/>
          <p:nvPr/>
        </p:nvSpPr>
        <p:spPr>
          <a:xfrm rot="13594993">
            <a:off x="11246326" y="2988693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 rot="7248415" flipV="1">
            <a:off x="9413281" y="2724753"/>
            <a:ext cx="3630433" cy="1147489"/>
            <a:chOff x="-1004892" y="1432878"/>
            <a:chExt cx="14210347" cy="3987314"/>
          </a:xfrm>
        </p:grpSpPr>
        <p:sp>
          <p:nvSpPr>
            <p:cNvPr id="91" name="任意多边形 90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533502" y="6176329"/>
            <a:ext cx="11124996" cy="1817858"/>
            <a:chOff x="743025" y="6042254"/>
            <a:chExt cx="11124996" cy="1817858"/>
          </a:xfrm>
        </p:grpSpPr>
        <p:grpSp>
          <p:nvGrpSpPr>
            <p:cNvPr id="248" name="组合 247"/>
            <p:cNvGrpSpPr/>
            <p:nvPr/>
          </p:nvGrpSpPr>
          <p:grpSpPr>
            <a:xfrm rot="10800000" flipV="1">
              <a:off x="743025" y="6042254"/>
              <a:ext cx="6158900" cy="1817858"/>
              <a:chOff x="-1004892" y="1432878"/>
              <a:chExt cx="14210347" cy="3987314"/>
            </a:xfrm>
          </p:grpSpPr>
          <p:sp>
            <p:nvSpPr>
              <p:cNvPr id="249" name="任意多边形 248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0" name="椭圆 279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1" name="椭圆 280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0" name="组合 349"/>
            <p:cNvGrpSpPr/>
            <p:nvPr/>
          </p:nvGrpSpPr>
          <p:grpSpPr>
            <a:xfrm rot="10800000" flipV="1">
              <a:off x="5709121" y="6042254"/>
              <a:ext cx="6158900" cy="1817858"/>
              <a:chOff x="-1004892" y="1432878"/>
              <a:chExt cx="14210347" cy="3987314"/>
            </a:xfrm>
          </p:grpSpPr>
          <p:sp>
            <p:nvSpPr>
              <p:cNvPr id="351" name="任意多边形 350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2" name="椭圆 351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3" name="椭圆 352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4" name="椭圆 353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5" name="椭圆 354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6" name="椭圆 355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7" name="椭圆 356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8" name="椭圆 357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9" name="椭圆 358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0" name="椭圆 359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1" name="椭圆 360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2" name="椭圆 361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3" name="椭圆 362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4" name="椭圆 363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5" name="椭圆 364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6" name="椭圆 365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7" name="椭圆 366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8" name="椭圆 367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9" name="椭圆 368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0" name="椭圆 369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1" name="椭圆 370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2" name="椭圆 371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3" name="椭圆 372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4" name="椭圆 373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5" name="椭圆 374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6" name="椭圆 375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7" name="椭圆 376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8" name="椭圆 377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9" name="椭圆 378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0" name="椭圆 379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1" name="椭圆 380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2" name="椭圆 381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3" name="椭圆 382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4" name="椭圆 383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5" name="椭圆 384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6" name="椭圆 385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7" name="椭圆 386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8" name="椭圆 387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9" name="椭圆 388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0" name="椭圆 389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1" name="椭圆 390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2" name="椭圆 391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3" name="椭圆 392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4" name="椭圆 393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5" name="椭圆 394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6" name="椭圆 395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7" name="椭圆 396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8" name="椭圆 397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9" name="椭圆 398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0" name="椭圆 399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02" name="椭圆 401"/>
          <p:cNvSpPr/>
          <p:nvPr/>
        </p:nvSpPr>
        <p:spPr>
          <a:xfrm>
            <a:off x="701049" y="4364274"/>
            <a:ext cx="624216" cy="624216"/>
          </a:xfrm>
          <a:prstGeom prst="ellipse">
            <a:avLst/>
          </a:prstGeom>
          <a:solidFill>
            <a:srgbClr val="09152D"/>
          </a:solidFill>
          <a:ln w="12700">
            <a:solidFill>
              <a:schemeClr val="bg1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椭圆 402"/>
          <p:cNvSpPr>
            <a:spLocks noChangeAspect="1"/>
          </p:cNvSpPr>
          <p:nvPr/>
        </p:nvSpPr>
        <p:spPr>
          <a:xfrm>
            <a:off x="977157" y="4638268"/>
            <a:ext cx="82800" cy="828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6" name="直接连接符 405"/>
          <p:cNvCxnSpPr>
            <a:stCxn id="402" idx="4"/>
          </p:cNvCxnSpPr>
          <p:nvPr/>
        </p:nvCxnSpPr>
        <p:spPr>
          <a:xfrm flipH="1">
            <a:off x="1000887" y="4988490"/>
            <a:ext cx="12270" cy="2594471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椭圆 410"/>
          <p:cNvSpPr/>
          <p:nvPr/>
        </p:nvSpPr>
        <p:spPr>
          <a:xfrm>
            <a:off x="3722005" y="3899021"/>
            <a:ext cx="664030" cy="664030"/>
          </a:xfrm>
          <a:prstGeom prst="ellipse">
            <a:avLst/>
          </a:prstGeom>
          <a:solidFill>
            <a:srgbClr val="09152D"/>
          </a:solidFill>
          <a:ln w="12700">
            <a:solidFill>
              <a:srgbClr val="55E1DB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椭圆 411"/>
          <p:cNvSpPr>
            <a:spLocks noChangeAspect="1"/>
          </p:cNvSpPr>
          <p:nvPr/>
        </p:nvSpPr>
        <p:spPr>
          <a:xfrm>
            <a:off x="4014891" y="4189609"/>
            <a:ext cx="89997" cy="89997"/>
          </a:xfrm>
          <a:prstGeom prst="ellipse">
            <a:avLst/>
          </a:prstGeom>
          <a:solidFill>
            <a:srgbClr val="55E1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0" name="直接连接符 409"/>
          <p:cNvCxnSpPr>
            <a:stCxn id="411" idx="4"/>
          </p:cNvCxnSpPr>
          <p:nvPr/>
        </p:nvCxnSpPr>
        <p:spPr>
          <a:xfrm flipH="1">
            <a:off x="4041750" y="4563051"/>
            <a:ext cx="12270" cy="2574564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6" name="椭圆 415"/>
          <p:cNvSpPr/>
          <p:nvPr/>
        </p:nvSpPr>
        <p:spPr>
          <a:xfrm>
            <a:off x="7556810" y="4605853"/>
            <a:ext cx="333372" cy="333372"/>
          </a:xfrm>
          <a:prstGeom prst="ellipse">
            <a:avLst/>
          </a:prstGeom>
          <a:solidFill>
            <a:srgbClr val="09152D"/>
          </a:solidFill>
          <a:ln w="12700">
            <a:solidFill>
              <a:schemeClr val="accent4"/>
            </a:solidFill>
          </a:ln>
          <a:effectLst>
            <a:glow rad="127000">
              <a:schemeClr val="accent4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椭圆 416"/>
          <p:cNvSpPr>
            <a:spLocks noChangeAspect="1"/>
          </p:cNvSpPr>
          <p:nvPr/>
        </p:nvSpPr>
        <p:spPr>
          <a:xfrm>
            <a:off x="7692450" y="4739669"/>
            <a:ext cx="71407" cy="714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5" name="直接连接符 414"/>
          <p:cNvCxnSpPr>
            <a:stCxn id="416" idx="4"/>
          </p:cNvCxnSpPr>
          <p:nvPr/>
        </p:nvCxnSpPr>
        <p:spPr>
          <a:xfrm flipH="1">
            <a:off x="7711226" y="4939225"/>
            <a:ext cx="12270" cy="2739893"/>
          </a:xfrm>
          <a:prstGeom prst="line">
            <a:avLst/>
          </a:prstGeom>
          <a:ln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文本框 429"/>
          <p:cNvSpPr txBox="1"/>
          <p:nvPr/>
        </p:nvSpPr>
        <p:spPr>
          <a:xfrm>
            <a:off x="1142589" y="4985193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1" name="文本框 430"/>
          <p:cNvSpPr txBox="1"/>
          <p:nvPr/>
        </p:nvSpPr>
        <p:spPr>
          <a:xfrm>
            <a:off x="1411900" y="4537071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0000"/>
                    </a:scheme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75%</a:t>
            </a:r>
            <a:endParaRPr lang="zh-CN" altLang="en-US" sz="2400" dirty="0">
              <a:solidFill>
                <a:schemeClr val="bg1"/>
              </a:solidFill>
              <a:effectLst>
                <a:glow rad="127000">
                  <a:schemeClr val="bg1">
                    <a:alpha val="10000"/>
                  </a:scheme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2" name="文本框 431"/>
          <p:cNvSpPr txBox="1"/>
          <p:nvPr/>
        </p:nvSpPr>
        <p:spPr>
          <a:xfrm>
            <a:off x="4447679" y="4132999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5%</a:t>
            </a:r>
            <a:endParaRPr lang="zh-CN" altLang="en-US" sz="2400" dirty="0">
              <a:solidFill>
                <a:srgbClr val="55E1DB"/>
              </a:solidFill>
              <a:effectLst>
                <a:glow rad="127000">
                  <a:srgbClr val="55E1DB">
                    <a:alpha val="15000"/>
                  </a:srgb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3" name="文本框 432"/>
          <p:cNvSpPr txBox="1"/>
          <p:nvPr/>
        </p:nvSpPr>
        <p:spPr>
          <a:xfrm>
            <a:off x="4168747" y="4571768"/>
            <a:ext cx="3012249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elit. Maecenas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porttitor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4" name="文本框 433"/>
          <p:cNvSpPr txBox="1"/>
          <p:nvPr/>
        </p:nvSpPr>
        <p:spPr>
          <a:xfrm>
            <a:off x="7960228" y="4541706"/>
            <a:ext cx="100144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accent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65%</a:t>
            </a:r>
            <a:endParaRPr lang="zh-CN" altLang="en-US" sz="2400" dirty="0">
              <a:solidFill>
                <a:schemeClr val="accent4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5" name="文本框 434"/>
          <p:cNvSpPr txBox="1"/>
          <p:nvPr/>
        </p:nvSpPr>
        <p:spPr>
          <a:xfrm>
            <a:off x="7809371" y="4948825"/>
            <a:ext cx="3314777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accent4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7" name="文本框 436"/>
          <p:cNvSpPr txBox="1"/>
          <p:nvPr/>
        </p:nvSpPr>
        <p:spPr>
          <a:xfrm>
            <a:off x="419549" y="5792100"/>
            <a:ext cx="1135290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2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sed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pulvinar</a:t>
            </a:r>
            <a:endParaRPr lang="en-US" altLang="zh-CN" sz="16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8" name="文本框 437"/>
          <p:cNvSpPr txBox="1"/>
          <p:nvPr/>
        </p:nvSpPr>
        <p:spPr>
          <a:xfrm>
            <a:off x="419550" y="6218041"/>
            <a:ext cx="596394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lectus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libero, sit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commodo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magna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eros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quis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endParaRPr lang="en-US" altLang="zh-CN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553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43000" y="-1524000"/>
            <a:ext cx="9906000" cy="990600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228600" y="-2438400"/>
            <a:ext cx="11734800" cy="117348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泪滴形 5"/>
          <p:cNvSpPr>
            <a:spLocks/>
          </p:cNvSpPr>
          <p:nvPr/>
        </p:nvSpPr>
        <p:spPr>
          <a:xfrm rot="-2700000">
            <a:off x="4714638" y="1932277"/>
            <a:ext cx="2762722" cy="2762722"/>
          </a:xfrm>
          <a:prstGeom prst="teardrop">
            <a:avLst>
              <a:gd name="adj" fmla="val 149759"/>
            </a:avLst>
          </a:prstGeom>
          <a:solidFill>
            <a:schemeClr val="tx1"/>
          </a:solidFill>
          <a:ln w="6350">
            <a:gradFill>
              <a:gsLst>
                <a:gs pos="0">
                  <a:schemeClr val="accent1">
                    <a:lumMod val="5000"/>
                    <a:lumOff val="95000"/>
                    <a:alpha val="20000"/>
                  </a:schemeClr>
                </a:gs>
                <a:gs pos="75000">
                  <a:schemeClr val="bg1">
                    <a:alpha val="20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reflection blurRad="6350" stA="22000" endPos="5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4715399" y="1933038"/>
            <a:ext cx="2761200" cy="2761200"/>
          </a:xfrm>
          <a:prstGeom prst="arc">
            <a:avLst>
              <a:gd name="adj1" fmla="val 3217410"/>
              <a:gd name="adj2" fmla="val 7605295"/>
            </a:avLst>
          </a:prstGeom>
          <a:ln>
            <a:solidFill>
              <a:schemeClr val="bg1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4715400" y="1933265"/>
            <a:ext cx="2761200" cy="2761200"/>
          </a:xfrm>
          <a:prstGeom prst="arc">
            <a:avLst>
              <a:gd name="adj1" fmla="val 8443592"/>
              <a:gd name="adj2" fmla="val 13434618"/>
            </a:avLst>
          </a:prstGeom>
          <a:ln>
            <a:gradFill flip="none" rotWithShape="1">
              <a:gsLst>
                <a:gs pos="0">
                  <a:schemeClr val="accent3">
                    <a:lumMod val="0"/>
                    <a:lumOff val="100000"/>
                    <a:alpha val="0"/>
                  </a:schemeClr>
                </a:gs>
                <a:gs pos="50000">
                  <a:schemeClr val="accent3">
                    <a:lumMod val="0"/>
                    <a:lumOff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弧形 16"/>
          <p:cNvSpPr>
            <a:spLocks noChangeAspect="1"/>
          </p:cNvSpPr>
          <p:nvPr/>
        </p:nvSpPr>
        <p:spPr>
          <a:xfrm>
            <a:off x="4475688" y="1683801"/>
            <a:ext cx="3240624" cy="3240624"/>
          </a:xfrm>
          <a:prstGeom prst="arc">
            <a:avLst>
              <a:gd name="adj1" fmla="val 52565"/>
              <a:gd name="adj2" fmla="val 7575827"/>
            </a:avLst>
          </a:prstGeom>
          <a:ln w="3175">
            <a:solidFill>
              <a:srgbClr val="55E1DB"/>
            </a:solidFill>
            <a:prstDash val="dash"/>
            <a:headEnd type="diamond" w="sm" len="sm"/>
            <a:tailEnd type="triangl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弧形 17"/>
          <p:cNvSpPr>
            <a:spLocks noChangeAspect="1"/>
          </p:cNvSpPr>
          <p:nvPr/>
        </p:nvSpPr>
        <p:spPr>
          <a:xfrm>
            <a:off x="4267200" y="1478488"/>
            <a:ext cx="3657600" cy="3657600"/>
          </a:xfrm>
          <a:prstGeom prst="arc">
            <a:avLst>
              <a:gd name="adj1" fmla="val 3296208"/>
              <a:gd name="adj2" fmla="val 6525498"/>
            </a:avLst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5000"/>
                  </a:schemeClr>
                </a:gs>
                <a:gs pos="100000">
                  <a:schemeClr val="bg1"/>
                </a:gs>
              </a:gsLst>
              <a:lin ang="0" scaled="0"/>
            </a:gradFill>
            <a:prstDash val="solid"/>
            <a:headEnd type="diamond" w="sm" len="sm"/>
            <a:tailEnd type="triangl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>
            <a:endCxn id="6" idx="7"/>
          </p:cNvCxnSpPr>
          <p:nvPr/>
        </p:nvCxnSpPr>
        <p:spPr>
          <a:xfrm>
            <a:off x="6095999" y="-271463"/>
            <a:ext cx="0" cy="659500"/>
          </a:xfrm>
          <a:prstGeom prst="line">
            <a:avLst/>
          </a:prstGeom>
          <a:ln>
            <a:solidFill>
              <a:schemeClr val="bg1"/>
            </a:solidFill>
          </a:ln>
          <a:effectLst>
            <a:glow rad="127000">
              <a:schemeClr val="bg1">
                <a:alpha val="12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1982727" y="1599095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2069120" y="1477539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4362184" y="1445109"/>
            <a:ext cx="349275" cy="54000"/>
            <a:chOff x="3025140" y="1244575"/>
            <a:chExt cx="349275" cy="54000"/>
          </a:xfrm>
        </p:grpSpPr>
        <p:sp>
          <p:nvSpPr>
            <p:cNvPr id="19" name="椭圆 18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053930" y="1076909"/>
            <a:ext cx="2265100" cy="400110"/>
            <a:chOff x="751580" y="374904"/>
            <a:chExt cx="2265100" cy="400110"/>
          </a:xfrm>
        </p:grpSpPr>
        <p:sp>
          <p:nvSpPr>
            <p:cNvPr id="24" name="文本框 23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8" name="椭圆 27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椭圆 35"/>
          <p:cNvSpPr/>
          <p:nvPr/>
        </p:nvSpPr>
        <p:spPr>
          <a:xfrm>
            <a:off x="1625323" y="1613392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1433610" y="981453"/>
            <a:ext cx="467254" cy="467254"/>
            <a:chOff x="233392" y="323931"/>
            <a:chExt cx="446984" cy="446984"/>
          </a:xfrm>
        </p:grpSpPr>
        <p:sp>
          <p:nvSpPr>
            <p:cNvPr id="38" name="椭圆 37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椭圆 39"/>
          <p:cNvSpPr>
            <a:spLocks noChangeAspect="1"/>
          </p:cNvSpPr>
          <p:nvPr/>
        </p:nvSpPr>
        <p:spPr>
          <a:xfrm>
            <a:off x="2041021" y="989706"/>
            <a:ext cx="96432" cy="96432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任意多边形 46"/>
          <p:cNvSpPr/>
          <p:nvPr/>
        </p:nvSpPr>
        <p:spPr>
          <a:xfrm>
            <a:off x="5045074" y="334963"/>
            <a:ext cx="944563" cy="1917700"/>
          </a:xfrm>
          <a:custGeom>
            <a:avLst/>
            <a:gdLst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41388 w 941388"/>
              <a:gd name="connsiteY0" fmla="*/ 0 h 1917700"/>
              <a:gd name="connsiteX1" fmla="*/ 0 w 941388"/>
              <a:gd name="connsiteY1" fmla="*/ 1917700 h 1917700"/>
              <a:gd name="connsiteX0" fmla="*/ 941388 w 941388"/>
              <a:gd name="connsiteY0" fmla="*/ 0 h 1917700"/>
              <a:gd name="connsiteX1" fmla="*/ 0 w 941388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44563" h="1917700">
                <a:moveTo>
                  <a:pt x="944563" y="0"/>
                </a:moveTo>
                <a:cubicBezTo>
                  <a:pt x="760413" y="930275"/>
                  <a:pt x="427038" y="1458912"/>
                  <a:pt x="0" y="1917700"/>
                </a:cubicBezTo>
              </a:path>
            </a:pathLst>
          </a:custGeom>
          <a:noFill/>
          <a:ln w="3175">
            <a:gradFill>
              <a:gsLst>
                <a:gs pos="50000">
                  <a:srgbClr val="55E1DB">
                    <a:alpha val="40000"/>
                  </a:srgbClr>
                </a:gs>
                <a:gs pos="0">
                  <a:srgbClr val="55E1DB">
                    <a:alpha val="55000"/>
                  </a:srgb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7545388" y="3149600"/>
            <a:ext cx="342900" cy="342900"/>
          </a:xfrm>
          <a:prstGeom prst="ellipse">
            <a:avLst/>
          </a:prstGeom>
          <a:noFill/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7975600" y="308356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20000"/>
                    </a:scheme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HREE BODY</a:t>
            </a:r>
            <a:endParaRPr lang="zh-CN" alt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929880" y="3411220"/>
            <a:ext cx="231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2" name="任意多边形 51"/>
          <p:cNvSpPr/>
          <p:nvPr/>
        </p:nvSpPr>
        <p:spPr>
          <a:xfrm>
            <a:off x="8939688" y="3201649"/>
            <a:ext cx="68580" cy="55606"/>
          </a:xfrm>
          <a:custGeom>
            <a:avLst/>
            <a:gdLst>
              <a:gd name="connsiteX0" fmla="*/ 0 w 220980"/>
              <a:gd name="connsiteY0" fmla="*/ 0 h 114300"/>
              <a:gd name="connsiteX1" fmla="*/ 220980 w 220980"/>
              <a:gd name="connsiteY1" fmla="*/ 0 h 114300"/>
              <a:gd name="connsiteX2" fmla="*/ 220980 w 220980"/>
              <a:gd name="connsiteY2" fmla="*/ 114300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0980" h="114300">
                <a:moveTo>
                  <a:pt x="0" y="0"/>
                </a:moveTo>
                <a:lnTo>
                  <a:pt x="220980" y="0"/>
                </a:lnTo>
                <a:lnTo>
                  <a:pt x="220980" y="114300"/>
                </a:lnTo>
              </a:path>
            </a:pathLst>
          </a:custGeom>
          <a:noFill/>
          <a:ln w="3175">
            <a:solidFill>
              <a:schemeClr val="bg1"/>
            </a:solidFill>
          </a:ln>
          <a:effectLst>
            <a:glow rad="635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任意多边形 52"/>
          <p:cNvSpPr/>
          <p:nvPr/>
        </p:nvSpPr>
        <p:spPr>
          <a:xfrm rot="10800000">
            <a:off x="8031164" y="3335321"/>
            <a:ext cx="85406" cy="69248"/>
          </a:xfrm>
          <a:custGeom>
            <a:avLst/>
            <a:gdLst>
              <a:gd name="connsiteX0" fmla="*/ 0 w 220980"/>
              <a:gd name="connsiteY0" fmla="*/ 0 h 114300"/>
              <a:gd name="connsiteX1" fmla="*/ 220980 w 220980"/>
              <a:gd name="connsiteY1" fmla="*/ 0 h 114300"/>
              <a:gd name="connsiteX2" fmla="*/ 220980 w 220980"/>
              <a:gd name="connsiteY2" fmla="*/ 114300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0980" h="114300">
                <a:moveTo>
                  <a:pt x="0" y="0"/>
                </a:moveTo>
                <a:lnTo>
                  <a:pt x="220980" y="0"/>
                </a:lnTo>
                <a:lnTo>
                  <a:pt x="220980" y="114300"/>
                </a:lnTo>
              </a:path>
            </a:pathLst>
          </a:custGeom>
          <a:noFill/>
          <a:ln w="3175">
            <a:solidFill>
              <a:schemeClr val="bg1"/>
            </a:solidFill>
          </a:ln>
          <a:effectLst>
            <a:glow rad="635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>
            <a:spLocks noChangeAspect="1"/>
          </p:cNvSpPr>
          <p:nvPr/>
        </p:nvSpPr>
        <p:spPr>
          <a:xfrm>
            <a:off x="4445757" y="3180068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1270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3109170" y="3041869"/>
            <a:ext cx="1354137" cy="3385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LIGHT</a:t>
            </a:r>
            <a:endParaRPr lang="zh-CN" altLang="en-US" sz="1600" dirty="0">
              <a:solidFill>
                <a:srgbClr val="E83766"/>
              </a:solidFill>
              <a:effectLst>
                <a:glow rad="127000">
                  <a:srgbClr val="E83766">
                    <a:alpha val="10000"/>
                  </a:srgb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30330" y="3348807"/>
            <a:ext cx="3724231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9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8" name="直接连接符 57"/>
          <p:cNvCxnSpPr/>
          <p:nvPr/>
        </p:nvCxnSpPr>
        <p:spPr>
          <a:xfrm>
            <a:off x="3110214" y="3342323"/>
            <a:ext cx="125006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300">
                  <a:schemeClr val="accent4">
                    <a:alpha val="50000"/>
                  </a:schemeClr>
                </a:gs>
                <a:gs pos="100000">
                  <a:srgbClr val="E8376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2549646" y="6229472"/>
            <a:ext cx="709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2438400" y="5896607"/>
            <a:ext cx="7452360" cy="142875"/>
            <a:chOff x="2438400" y="5448300"/>
            <a:chExt cx="7452360" cy="142875"/>
          </a:xfrm>
        </p:grpSpPr>
        <p:cxnSp>
          <p:nvCxnSpPr>
            <p:cNvPr id="62" name="直接连接符 61"/>
            <p:cNvCxnSpPr/>
            <p:nvPr/>
          </p:nvCxnSpPr>
          <p:spPr>
            <a:xfrm>
              <a:off x="2438400" y="5448300"/>
              <a:ext cx="7452360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>
              <a:off x="2777490" y="5514975"/>
              <a:ext cx="6774180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2720340" y="5591175"/>
              <a:ext cx="6888480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文本框 58"/>
          <p:cNvSpPr txBox="1"/>
          <p:nvPr/>
        </p:nvSpPr>
        <p:spPr>
          <a:xfrm>
            <a:off x="3962238" y="5813230"/>
            <a:ext cx="426752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>
              <a:spcAft>
                <a:spcPts val="600"/>
              </a:spcAft>
            </a:pPr>
            <a:r>
              <a:rPr lang="en-US" altLang="zh-CN" sz="1400" dirty="0">
                <a:solidFill>
                  <a:srgbClr val="09152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FRINGILLA DIAM ORNARE EU VOLUTPAT EST </a:t>
            </a:r>
            <a:r>
              <a:rPr lang="en-US" altLang="zh-CN" sz="14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MOLLIS</a:t>
            </a:r>
          </a:p>
        </p:txBody>
      </p:sp>
      <p:grpSp>
        <p:nvGrpSpPr>
          <p:cNvPr id="99" name="组合 98"/>
          <p:cNvGrpSpPr/>
          <p:nvPr/>
        </p:nvGrpSpPr>
        <p:grpSpPr>
          <a:xfrm>
            <a:off x="7682902" y="4239275"/>
            <a:ext cx="595684" cy="595684"/>
            <a:chOff x="7731889" y="3784923"/>
            <a:chExt cx="844950" cy="844950"/>
          </a:xfrm>
        </p:grpSpPr>
        <p:sp>
          <p:nvSpPr>
            <p:cNvPr id="97" name="椭圆 96"/>
            <p:cNvSpPr/>
            <p:nvPr/>
          </p:nvSpPr>
          <p:spPr>
            <a:xfrm>
              <a:off x="7731889" y="3784923"/>
              <a:ext cx="844950" cy="844950"/>
            </a:xfrm>
            <a:prstGeom prst="ellipse">
              <a:avLst/>
            </a:prstGeom>
            <a:noFill/>
            <a:ln w="6350">
              <a:gradFill>
                <a:gsLst>
                  <a:gs pos="50000">
                    <a:srgbClr val="FBFCFE">
                      <a:alpha val="50000"/>
                    </a:srgbClr>
                  </a:gs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8000858" y="4033820"/>
              <a:ext cx="307012" cy="347158"/>
              <a:chOff x="8000858" y="4033820"/>
              <a:chExt cx="307012" cy="347158"/>
            </a:xfrm>
          </p:grpSpPr>
          <p:sp>
            <p:nvSpPr>
              <p:cNvPr id="95" name="Freeform 5"/>
              <p:cNvSpPr>
                <a:spLocks noEditPoints="1"/>
              </p:cNvSpPr>
              <p:nvPr userDrawn="1"/>
            </p:nvSpPr>
            <p:spPr bwMode="auto">
              <a:xfrm>
                <a:off x="8000858" y="4033820"/>
                <a:ext cx="307012" cy="347158"/>
              </a:xfrm>
              <a:custGeom>
                <a:avLst/>
                <a:gdLst>
                  <a:gd name="T0" fmla="*/ 0 w 710"/>
                  <a:gd name="T1" fmla="*/ 201 h 803"/>
                  <a:gd name="T2" fmla="*/ 2 w 710"/>
                  <a:gd name="T3" fmla="*/ 143 h 803"/>
                  <a:gd name="T4" fmla="*/ 46 w 710"/>
                  <a:gd name="T5" fmla="*/ 99 h 803"/>
                  <a:gd name="T6" fmla="*/ 106 w 710"/>
                  <a:gd name="T7" fmla="*/ 95 h 803"/>
                  <a:gd name="T8" fmla="*/ 327 w 710"/>
                  <a:gd name="T9" fmla="*/ 12 h 803"/>
                  <a:gd name="T10" fmla="*/ 370 w 710"/>
                  <a:gd name="T11" fmla="*/ 5 h 803"/>
                  <a:gd name="T12" fmla="*/ 382 w 710"/>
                  <a:gd name="T13" fmla="*/ 11 h 803"/>
                  <a:gd name="T14" fmla="*/ 578 w 710"/>
                  <a:gd name="T15" fmla="*/ 91 h 803"/>
                  <a:gd name="T16" fmla="*/ 659 w 710"/>
                  <a:gd name="T17" fmla="*/ 98 h 803"/>
                  <a:gd name="T18" fmla="*/ 708 w 710"/>
                  <a:gd name="T19" fmla="*/ 149 h 803"/>
                  <a:gd name="T20" fmla="*/ 707 w 710"/>
                  <a:gd name="T21" fmla="*/ 270 h 803"/>
                  <a:gd name="T22" fmla="*/ 565 w 710"/>
                  <a:gd name="T23" fmla="*/ 644 h 803"/>
                  <a:gd name="T24" fmla="*/ 375 w 710"/>
                  <a:gd name="T25" fmla="*/ 797 h 803"/>
                  <a:gd name="T26" fmla="*/ 333 w 710"/>
                  <a:gd name="T27" fmla="*/ 796 h 803"/>
                  <a:gd name="T28" fmla="*/ 158 w 710"/>
                  <a:gd name="T29" fmla="*/ 661 h 803"/>
                  <a:gd name="T30" fmla="*/ 25 w 710"/>
                  <a:gd name="T31" fmla="*/ 400 h 803"/>
                  <a:gd name="T32" fmla="*/ 0 w 710"/>
                  <a:gd name="T33" fmla="*/ 201 h 803"/>
                  <a:gd name="T34" fmla="*/ 49 w 710"/>
                  <a:gd name="T35" fmla="*/ 149 h 803"/>
                  <a:gd name="T36" fmla="*/ 48 w 710"/>
                  <a:gd name="T37" fmla="*/ 177 h 803"/>
                  <a:gd name="T38" fmla="*/ 56 w 710"/>
                  <a:gd name="T39" fmla="*/ 316 h 803"/>
                  <a:gd name="T40" fmla="*/ 124 w 710"/>
                  <a:gd name="T41" fmla="*/ 525 h 803"/>
                  <a:gd name="T42" fmla="*/ 350 w 710"/>
                  <a:gd name="T43" fmla="*/ 749 h 803"/>
                  <a:gd name="T44" fmla="*/ 359 w 710"/>
                  <a:gd name="T45" fmla="*/ 749 h 803"/>
                  <a:gd name="T46" fmla="*/ 571 w 710"/>
                  <a:gd name="T47" fmla="*/ 550 h 803"/>
                  <a:gd name="T48" fmla="*/ 661 w 710"/>
                  <a:gd name="T49" fmla="*/ 162 h 803"/>
                  <a:gd name="T50" fmla="*/ 660 w 710"/>
                  <a:gd name="T51" fmla="*/ 149 h 803"/>
                  <a:gd name="T52" fmla="*/ 656 w 710"/>
                  <a:gd name="T53" fmla="*/ 149 h 803"/>
                  <a:gd name="T54" fmla="*/ 567 w 710"/>
                  <a:gd name="T55" fmla="*/ 140 h 803"/>
                  <a:gd name="T56" fmla="*/ 359 w 710"/>
                  <a:gd name="T57" fmla="*/ 55 h 803"/>
                  <a:gd name="T58" fmla="*/ 351 w 710"/>
                  <a:gd name="T59" fmla="*/ 55 h 803"/>
                  <a:gd name="T60" fmla="*/ 315 w 710"/>
                  <a:gd name="T61" fmla="*/ 77 h 803"/>
                  <a:gd name="T62" fmla="*/ 89 w 710"/>
                  <a:gd name="T63" fmla="*/ 147 h 803"/>
                  <a:gd name="T64" fmla="*/ 49 w 710"/>
                  <a:gd name="T65" fmla="*/ 149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10" h="803">
                    <a:moveTo>
                      <a:pt x="0" y="201"/>
                    </a:moveTo>
                    <a:cubicBezTo>
                      <a:pt x="1" y="182"/>
                      <a:pt x="1" y="163"/>
                      <a:pt x="2" y="143"/>
                    </a:cubicBezTo>
                    <a:cubicBezTo>
                      <a:pt x="4" y="120"/>
                      <a:pt x="23" y="100"/>
                      <a:pt x="46" y="99"/>
                    </a:cubicBezTo>
                    <a:cubicBezTo>
                      <a:pt x="66" y="97"/>
                      <a:pt x="86" y="97"/>
                      <a:pt x="106" y="95"/>
                    </a:cubicBezTo>
                    <a:cubicBezTo>
                      <a:pt x="186" y="86"/>
                      <a:pt x="259" y="58"/>
                      <a:pt x="327" y="12"/>
                    </a:cubicBezTo>
                    <a:cubicBezTo>
                      <a:pt x="340" y="3"/>
                      <a:pt x="355" y="0"/>
                      <a:pt x="370" y="5"/>
                    </a:cubicBezTo>
                    <a:cubicBezTo>
                      <a:pt x="374" y="7"/>
                      <a:pt x="378" y="9"/>
                      <a:pt x="382" y="11"/>
                    </a:cubicBezTo>
                    <a:cubicBezTo>
                      <a:pt x="442" y="52"/>
                      <a:pt x="508" y="79"/>
                      <a:pt x="578" y="91"/>
                    </a:cubicBezTo>
                    <a:cubicBezTo>
                      <a:pt x="605" y="96"/>
                      <a:pt x="632" y="98"/>
                      <a:pt x="659" y="98"/>
                    </a:cubicBezTo>
                    <a:cubicBezTo>
                      <a:pt x="687" y="99"/>
                      <a:pt x="706" y="119"/>
                      <a:pt x="708" y="149"/>
                    </a:cubicBezTo>
                    <a:cubicBezTo>
                      <a:pt x="710" y="189"/>
                      <a:pt x="710" y="230"/>
                      <a:pt x="707" y="270"/>
                    </a:cubicBezTo>
                    <a:cubicBezTo>
                      <a:pt x="694" y="409"/>
                      <a:pt x="650" y="536"/>
                      <a:pt x="565" y="644"/>
                    </a:cubicBezTo>
                    <a:cubicBezTo>
                      <a:pt x="513" y="710"/>
                      <a:pt x="450" y="761"/>
                      <a:pt x="375" y="797"/>
                    </a:cubicBezTo>
                    <a:cubicBezTo>
                      <a:pt x="361" y="803"/>
                      <a:pt x="347" y="803"/>
                      <a:pt x="333" y="796"/>
                    </a:cubicBezTo>
                    <a:cubicBezTo>
                      <a:pt x="266" y="764"/>
                      <a:pt x="208" y="719"/>
                      <a:pt x="158" y="661"/>
                    </a:cubicBezTo>
                    <a:cubicBezTo>
                      <a:pt x="94" y="585"/>
                      <a:pt x="51" y="498"/>
                      <a:pt x="25" y="400"/>
                    </a:cubicBezTo>
                    <a:cubicBezTo>
                      <a:pt x="8" y="335"/>
                      <a:pt x="0" y="269"/>
                      <a:pt x="0" y="201"/>
                    </a:cubicBezTo>
                    <a:close/>
                    <a:moveTo>
                      <a:pt x="49" y="149"/>
                    </a:moveTo>
                    <a:cubicBezTo>
                      <a:pt x="49" y="159"/>
                      <a:pt x="48" y="168"/>
                      <a:pt x="48" y="177"/>
                    </a:cubicBezTo>
                    <a:cubicBezTo>
                      <a:pt x="47" y="224"/>
                      <a:pt x="49" y="270"/>
                      <a:pt x="56" y="316"/>
                    </a:cubicBezTo>
                    <a:cubicBezTo>
                      <a:pt x="68" y="390"/>
                      <a:pt x="89" y="460"/>
                      <a:pt x="124" y="525"/>
                    </a:cubicBezTo>
                    <a:cubicBezTo>
                      <a:pt x="177" y="625"/>
                      <a:pt x="252" y="701"/>
                      <a:pt x="350" y="749"/>
                    </a:cubicBezTo>
                    <a:cubicBezTo>
                      <a:pt x="354" y="751"/>
                      <a:pt x="356" y="751"/>
                      <a:pt x="359" y="749"/>
                    </a:cubicBezTo>
                    <a:cubicBezTo>
                      <a:pt x="449" y="706"/>
                      <a:pt x="519" y="639"/>
                      <a:pt x="571" y="550"/>
                    </a:cubicBezTo>
                    <a:cubicBezTo>
                      <a:pt x="641" y="432"/>
                      <a:pt x="667" y="301"/>
                      <a:pt x="661" y="162"/>
                    </a:cubicBezTo>
                    <a:cubicBezTo>
                      <a:pt x="661" y="158"/>
                      <a:pt x="661" y="154"/>
                      <a:pt x="660" y="149"/>
                    </a:cubicBezTo>
                    <a:cubicBezTo>
                      <a:pt x="658" y="149"/>
                      <a:pt x="657" y="149"/>
                      <a:pt x="656" y="149"/>
                    </a:cubicBezTo>
                    <a:cubicBezTo>
                      <a:pt x="626" y="148"/>
                      <a:pt x="597" y="146"/>
                      <a:pt x="567" y="140"/>
                    </a:cubicBezTo>
                    <a:cubicBezTo>
                      <a:pt x="492" y="127"/>
                      <a:pt x="423" y="98"/>
                      <a:pt x="359" y="55"/>
                    </a:cubicBezTo>
                    <a:cubicBezTo>
                      <a:pt x="356" y="53"/>
                      <a:pt x="354" y="53"/>
                      <a:pt x="351" y="55"/>
                    </a:cubicBezTo>
                    <a:cubicBezTo>
                      <a:pt x="339" y="63"/>
                      <a:pt x="327" y="70"/>
                      <a:pt x="315" y="77"/>
                    </a:cubicBezTo>
                    <a:cubicBezTo>
                      <a:pt x="244" y="118"/>
                      <a:pt x="169" y="141"/>
                      <a:pt x="89" y="147"/>
                    </a:cubicBezTo>
                    <a:cubicBezTo>
                      <a:pt x="76" y="148"/>
                      <a:pt x="63" y="148"/>
                      <a:pt x="49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55E1DB">
                      <a:alpha val="82000"/>
                    </a:srgbClr>
                  </a:gs>
                  <a:gs pos="97561">
                    <a:schemeClr val="bg1"/>
                  </a:gs>
                  <a:gs pos="52000">
                    <a:schemeClr val="bg1">
                      <a:alpha val="34000"/>
                    </a:schemeClr>
                  </a:gs>
                </a:gsLst>
                <a:lin ang="27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任意多边形 95"/>
              <p:cNvSpPr/>
              <p:nvPr userDrawn="1"/>
            </p:nvSpPr>
            <p:spPr>
              <a:xfrm>
                <a:off x="8079387" y="4133955"/>
                <a:ext cx="149956" cy="146886"/>
              </a:xfrm>
              <a:custGeom>
                <a:avLst/>
                <a:gdLst>
                  <a:gd name="connsiteX0" fmla="*/ 0 w 2255520"/>
                  <a:gd name="connsiteY0" fmla="*/ 7620 h 2225040"/>
                  <a:gd name="connsiteX1" fmla="*/ 1127760 w 2255520"/>
                  <a:gd name="connsiteY1" fmla="*/ 2225040 h 2225040"/>
                  <a:gd name="connsiteX2" fmla="*/ 2255520 w 2255520"/>
                  <a:gd name="connsiteY2" fmla="*/ 0 h 2225040"/>
                  <a:gd name="connsiteX3" fmla="*/ 0 w 2255520"/>
                  <a:gd name="connsiteY3" fmla="*/ 7620 h 2225040"/>
                  <a:gd name="connsiteX0" fmla="*/ 0 w 2255520"/>
                  <a:gd name="connsiteY0" fmla="*/ 7620 h 2225040"/>
                  <a:gd name="connsiteX1" fmla="*/ 1127760 w 2255520"/>
                  <a:gd name="connsiteY1" fmla="*/ 2225040 h 2225040"/>
                  <a:gd name="connsiteX2" fmla="*/ 2255520 w 2255520"/>
                  <a:gd name="connsiteY2" fmla="*/ 0 h 2225040"/>
                  <a:gd name="connsiteX3" fmla="*/ 0 w 2255520"/>
                  <a:gd name="connsiteY3" fmla="*/ 7620 h 2225040"/>
                  <a:gd name="connsiteX0" fmla="*/ 8429 w 2263949"/>
                  <a:gd name="connsiteY0" fmla="*/ 7620 h 2225040"/>
                  <a:gd name="connsiteX1" fmla="*/ 1136189 w 2263949"/>
                  <a:gd name="connsiteY1" fmla="*/ 2225040 h 2225040"/>
                  <a:gd name="connsiteX2" fmla="*/ 2263949 w 2263949"/>
                  <a:gd name="connsiteY2" fmla="*/ 0 h 2225040"/>
                  <a:gd name="connsiteX3" fmla="*/ 8429 w 2263949"/>
                  <a:gd name="connsiteY3" fmla="*/ 7620 h 2225040"/>
                  <a:gd name="connsiteX0" fmla="*/ 8429 w 2263949"/>
                  <a:gd name="connsiteY0" fmla="*/ 7620 h 2225040"/>
                  <a:gd name="connsiteX1" fmla="*/ 1136189 w 2263949"/>
                  <a:gd name="connsiteY1" fmla="*/ 2225040 h 2225040"/>
                  <a:gd name="connsiteX2" fmla="*/ 2263949 w 2263949"/>
                  <a:gd name="connsiteY2" fmla="*/ 0 h 2225040"/>
                  <a:gd name="connsiteX3" fmla="*/ 8429 w 2263949"/>
                  <a:gd name="connsiteY3" fmla="*/ 7620 h 2225040"/>
                  <a:gd name="connsiteX0" fmla="*/ 8429 w 2271547"/>
                  <a:gd name="connsiteY0" fmla="*/ 7620 h 2225040"/>
                  <a:gd name="connsiteX1" fmla="*/ 1136189 w 2271547"/>
                  <a:gd name="connsiteY1" fmla="*/ 2225040 h 2225040"/>
                  <a:gd name="connsiteX2" fmla="*/ 2263949 w 2271547"/>
                  <a:gd name="connsiteY2" fmla="*/ 0 h 2225040"/>
                  <a:gd name="connsiteX3" fmla="*/ 8429 w 2271547"/>
                  <a:gd name="connsiteY3" fmla="*/ 7620 h 2225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71547" h="2225040">
                    <a:moveTo>
                      <a:pt x="8429" y="7620"/>
                    </a:moveTo>
                    <a:cubicBezTo>
                      <a:pt x="-42371" y="510540"/>
                      <a:pt x="112569" y="1767840"/>
                      <a:pt x="1136189" y="2225040"/>
                    </a:cubicBezTo>
                    <a:cubicBezTo>
                      <a:pt x="2053129" y="1818640"/>
                      <a:pt x="2322369" y="703580"/>
                      <a:pt x="2263949" y="0"/>
                    </a:cubicBezTo>
                    <a:lnTo>
                      <a:pt x="8429" y="7620"/>
                    </a:lnTo>
                    <a:close/>
                  </a:path>
                </a:pathLst>
              </a:custGeom>
              <a:noFill/>
              <a:ln>
                <a:gradFill>
                  <a:gsLst>
                    <a:gs pos="0">
                      <a:srgbClr val="55E1DB">
                        <a:alpha val="80000"/>
                      </a:srgbClr>
                    </a:gs>
                    <a:gs pos="52000">
                      <a:schemeClr val="bg1">
                        <a:alpha val="50000"/>
                      </a:schemeClr>
                    </a:gs>
                    <a:gs pos="100000">
                      <a:schemeClr val="bg1"/>
                    </a:gs>
                  </a:gsLst>
                  <a:lin ang="36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0" name="文本框 99"/>
          <p:cNvSpPr txBox="1"/>
          <p:nvPr/>
        </p:nvSpPr>
        <p:spPr>
          <a:xfrm>
            <a:off x="8330718" y="4302469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55E1DB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ITLE HERE</a:t>
            </a:r>
            <a:endParaRPr lang="zh-CN" altLang="en-US" sz="1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323098" y="4584409"/>
            <a:ext cx="231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02" name="直接连接符 101"/>
          <p:cNvCxnSpPr/>
          <p:nvPr/>
        </p:nvCxnSpPr>
        <p:spPr>
          <a:xfrm flipV="1">
            <a:off x="5437414" y="241300"/>
            <a:ext cx="4609087" cy="3365500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0" scaled="0"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椭圆 103"/>
          <p:cNvSpPr/>
          <p:nvPr/>
        </p:nvSpPr>
        <p:spPr>
          <a:xfrm>
            <a:off x="9350102" y="758115"/>
            <a:ext cx="302702" cy="30270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9964457" y="469900"/>
            <a:ext cx="623207" cy="623207"/>
            <a:chOff x="233392" y="323931"/>
            <a:chExt cx="446984" cy="446984"/>
          </a:xfrm>
        </p:grpSpPr>
        <p:sp>
          <p:nvSpPr>
            <p:cNvPr id="106" name="椭圆 105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8" name="椭圆 107"/>
          <p:cNvSpPr>
            <a:spLocks noChangeAspect="1"/>
          </p:cNvSpPr>
          <p:nvPr/>
        </p:nvSpPr>
        <p:spPr>
          <a:xfrm>
            <a:off x="9681483" y="1021857"/>
            <a:ext cx="369194" cy="36919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3" name="直接连接符 102"/>
          <p:cNvCxnSpPr/>
          <p:nvPr/>
        </p:nvCxnSpPr>
        <p:spPr>
          <a:xfrm flipV="1">
            <a:off x="8899525" y="-1516739"/>
            <a:ext cx="4230914" cy="308936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4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椭圆 108"/>
          <p:cNvSpPr/>
          <p:nvPr/>
        </p:nvSpPr>
        <p:spPr>
          <a:xfrm>
            <a:off x="9151947" y="1113616"/>
            <a:ext cx="113204" cy="113204"/>
          </a:xfrm>
          <a:prstGeom prst="ellipse">
            <a:avLst/>
          </a:prstGeom>
          <a:solidFill>
            <a:srgbClr val="09152D"/>
          </a:solidFill>
          <a:ln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35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0" grpId="0" animBg="1"/>
      <p:bldP spid="104" grpId="0" animBg="1"/>
      <p:bldP spid="108" grpId="0" animBg="1"/>
      <p:bldP spid="10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2282" y="0"/>
            <a:ext cx="566970" cy="1440180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0" y="0"/>
            <a:ext cx="1051854" cy="2671837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0" y="0"/>
            <a:ext cx="1534454" cy="3897711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1675807" y="1866900"/>
            <a:ext cx="195482" cy="19548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094809" y="1200706"/>
            <a:ext cx="113204" cy="113204"/>
          </a:xfrm>
          <a:prstGeom prst="ellipse">
            <a:avLst/>
          </a:prstGeom>
          <a:solidFill>
            <a:srgbClr val="E8376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86838" y="2516992"/>
            <a:ext cx="1149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SEVEN</a:t>
            </a:r>
            <a:endParaRPr lang="zh-CN" altLang="en-US" sz="2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89572" y="2983366"/>
            <a:ext cx="4311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elit. Maecenas porttitor congue massa. 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endParaRPr lang="zh-CN" alt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5545394" y="224921"/>
            <a:ext cx="4163470" cy="4163470"/>
          </a:xfrm>
          <a:prstGeom prst="ellipse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  <a:alpha val="75000"/>
                  </a:schemeClr>
                </a:gs>
                <a:gs pos="75000">
                  <a:srgbClr val="FDFDFE">
                    <a:alpha val="0"/>
                  </a:srgbClr>
                </a:gs>
                <a:gs pos="45000">
                  <a:srgbClr val="FBFCFE">
                    <a:alpha val="82000"/>
                  </a:srgbClr>
                </a:gs>
                <a:gs pos="15000">
                  <a:srgbClr val="F9FBFD">
                    <a:alpha val="0"/>
                  </a:srgbClr>
                </a:gs>
                <a:gs pos="100000">
                  <a:schemeClr val="bg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3480619" y="6072177"/>
            <a:ext cx="8206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congue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massa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Fusce posuere, magna sed pulvinar ultricies, purus lectus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7419941" y="5655935"/>
            <a:ext cx="426752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>
              <a:spcAft>
                <a:spcPts val="600"/>
              </a:spcAft>
            </a:pPr>
            <a:r>
              <a:rPr lang="en-US" altLang="zh-CN" sz="1400" dirty="0">
                <a:solidFill>
                  <a:srgbClr val="09152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FRINGILLA DIAM ORNARE EU VOLUTPAT EST </a:t>
            </a:r>
            <a:r>
              <a:rPr lang="en-US" altLang="zh-CN" sz="14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MOLLIS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5545394" y="5739312"/>
            <a:ext cx="6030910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5171768" y="5805987"/>
            <a:ext cx="6425012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5476568" y="5882187"/>
            <a:ext cx="6177362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4326194" y="818412"/>
            <a:ext cx="3736258" cy="0"/>
          </a:xfrm>
          <a:prstGeom prst="line">
            <a:avLst/>
          </a:prstGeom>
          <a:ln w="44450">
            <a:gradFill>
              <a:gsLst>
                <a:gs pos="50300">
                  <a:schemeClr val="bg1"/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 flipV="1">
            <a:off x="5746464" y="866596"/>
            <a:ext cx="2315988" cy="5863750"/>
          </a:xfrm>
          <a:prstGeom prst="line">
            <a:avLst/>
          </a:prstGeom>
          <a:ln w="44450">
            <a:gradFill>
              <a:gsLst>
                <a:gs pos="0">
                  <a:srgbClr val="E83766">
                    <a:alpha val="0"/>
                  </a:srgbClr>
                </a:gs>
                <a:gs pos="50000">
                  <a:schemeClr val="bg1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椭圆 75"/>
          <p:cNvSpPr/>
          <p:nvPr/>
        </p:nvSpPr>
        <p:spPr>
          <a:xfrm>
            <a:off x="8954408" y="700884"/>
            <a:ext cx="390416" cy="390416"/>
          </a:xfrm>
          <a:prstGeom prst="ellipse">
            <a:avLst/>
          </a:prstGeom>
          <a:solidFill>
            <a:srgbClr val="E8376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9613520" y="3922035"/>
            <a:ext cx="293496" cy="293496"/>
          </a:xfrm>
          <a:prstGeom prst="ellipse">
            <a:avLst/>
          </a:prstGeom>
          <a:solidFill>
            <a:srgbClr val="09152D"/>
          </a:solidFill>
          <a:ln>
            <a:solidFill>
              <a:srgbClr val="55E1D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8945663" y="3320902"/>
            <a:ext cx="671978" cy="671978"/>
            <a:chOff x="233392" y="323931"/>
            <a:chExt cx="446984" cy="446984"/>
          </a:xfrm>
        </p:grpSpPr>
        <p:sp>
          <p:nvSpPr>
            <p:cNvPr id="79" name="椭圆 78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/>
              </a:solidFill>
            </a:ln>
            <a:effectLst>
              <a:glow rad="127000">
                <a:srgbClr val="E83766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椭圆 80"/>
          <p:cNvSpPr>
            <a:spLocks noChangeAspect="1"/>
          </p:cNvSpPr>
          <p:nvPr/>
        </p:nvSpPr>
        <p:spPr>
          <a:xfrm>
            <a:off x="9345596" y="4246366"/>
            <a:ext cx="120836" cy="120836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9710104" y="3510957"/>
            <a:ext cx="1021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Nuclear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84" name="直接连接符 83"/>
          <p:cNvCxnSpPr/>
          <p:nvPr/>
        </p:nvCxnSpPr>
        <p:spPr>
          <a:xfrm>
            <a:off x="10812780" y="3718632"/>
            <a:ext cx="995680" cy="0"/>
          </a:xfrm>
          <a:prstGeom prst="line">
            <a:avLst/>
          </a:prstGeom>
          <a:effectLst>
            <a:glow rad="1270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 rot="10013369">
            <a:off x="144510" y="4800193"/>
            <a:ext cx="2543968" cy="2543968"/>
          </a:xfrm>
          <a:prstGeom prst="rect">
            <a:avLst/>
          </a:prstGeom>
          <a:noFill/>
          <a:ln w="12700">
            <a:solidFill>
              <a:srgbClr val="55E1DB"/>
            </a:solidFill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7" name="直接连接符 86"/>
          <p:cNvCxnSpPr/>
          <p:nvPr/>
        </p:nvCxnSpPr>
        <p:spPr>
          <a:xfrm flipH="1">
            <a:off x="-541368" y="5053498"/>
            <a:ext cx="910387" cy="2312502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 flipH="1">
            <a:off x="-110860" y="5237183"/>
            <a:ext cx="903780" cy="2295717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H="1">
            <a:off x="501413" y="4544823"/>
            <a:ext cx="1049854" cy="2666764"/>
          </a:xfrm>
          <a:prstGeom prst="line">
            <a:avLst/>
          </a:prstGeom>
          <a:ln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 flipH="1">
            <a:off x="1028580" y="5110033"/>
            <a:ext cx="744968" cy="1892321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flipH="1">
            <a:off x="1355884" y="4001961"/>
            <a:ext cx="1333795" cy="3388015"/>
          </a:xfrm>
          <a:prstGeom prst="line">
            <a:avLst/>
          </a:prstGeom>
          <a:ln>
            <a:gradFill>
              <a:gsLst>
                <a:gs pos="0">
                  <a:srgbClr val="E83766"/>
                </a:gs>
                <a:gs pos="100000">
                  <a:srgbClr val="E83766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 flipH="1">
            <a:off x="1412016" y="5878205"/>
            <a:ext cx="1524698" cy="3872936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 flipH="1">
            <a:off x="1044365" y="5053498"/>
            <a:ext cx="1707238" cy="4336617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flipH="1">
            <a:off x="1672511" y="5911425"/>
            <a:ext cx="501854" cy="1274776"/>
          </a:xfrm>
          <a:prstGeom prst="line">
            <a:avLst/>
          </a:prstGeom>
          <a:ln>
            <a:gradFill>
              <a:gsLst>
                <a:gs pos="0">
                  <a:schemeClr val="bg1">
                    <a:alpha val="50000"/>
                  </a:schemeClr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矩形 127"/>
          <p:cNvSpPr/>
          <p:nvPr/>
        </p:nvSpPr>
        <p:spPr>
          <a:xfrm rot="20868682">
            <a:off x="2168697" y="7002959"/>
            <a:ext cx="149735" cy="367151"/>
          </a:xfrm>
          <a:prstGeom prst="rect">
            <a:avLst/>
          </a:prstGeom>
          <a:solidFill>
            <a:srgbClr val="09152D"/>
          </a:solidFill>
          <a:ln>
            <a:noFill/>
          </a:ln>
          <a:effectLst>
            <a:glow rad="127000">
              <a:srgbClr val="09152D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527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76" grpId="0" animBg="1"/>
      <p:bldP spid="77" grpId="0" animBg="1"/>
      <p:bldP spid="8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211660" y="1860550"/>
            <a:ext cx="11749629" cy="3261360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1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4976146" y="2019617"/>
            <a:ext cx="1113765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4965471" y="550355"/>
            <a:ext cx="632699" cy="1469261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5610091" y="540305"/>
            <a:ext cx="1782394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/>
          <p:cNvGrpSpPr/>
          <p:nvPr/>
        </p:nvGrpSpPr>
        <p:grpSpPr>
          <a:xfrm>
            <a:off x="4639423" y="2016564"/>
            <a:ext cx="2895524" cy="2891746"/>
            <a:chOff x="2193216" y="1887355"/>
            <a:chExt cx="2895524" cy="2891746"/>
          </a:xfrm>
        </p:grpSpPr>
        <p:sp>
          <p:nvSpPr>
            <p:cNvPr id="27" name="弧形 26"/>
            <p:cNvSpPr/>
            <p:nvPr/>
          </p:nvSpPr>
          <p:spPr>
            <a:xfrm>
              <a:off x="2193216" y="1890408"/>
              <a:ext cx="2888694" cy="2888693"/>
            </a:xfrm>
            <a:prstGeom prst="arc">
              <a:avLst>
                <a:gd name="adj1" fmla="val 16163728"/>
                <a:gd name="adj2" fmla="val 11286828"/>
              </a:avLst>
            </a:prstGeom>
            <a:noFill/>
            <a:ln w="508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>
              <a:spLocks noChangeAspect="1"/>
            </p:cNvSpPr>
            <p:nvPr/>
          </p:nvSpPr>
          <p:spPr>
            <a:xfrm rot="16200000">
              <a:off x="2201540" y="1887355"/>
              <a:ext cx="2887200" cy="2887200"/>
            </a:xfrm>
            <a:prstGeom prst="arc">
              <a:avLst>
                <a:gd name="adj1" fmla="val 17087058"/>
                <a:gd name="adj2" fmla="val 18168388"/>
              </a:avLst>
            </a:prstGeom>
            <a:ln w="50800" cap="rnd">
              <a:solidFill>
                <a:srgbClr val="55E1DB"/>
              </a:solidFill>
              <a:prstDash val="sysDot"/>
              <a:round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081170" y="2461363"/>
            <a:ext cx="2011988" cy="2009443"/>
            <a:chOff x="2634963" y="2332154"/>
            <a:chExt cx="2011988" cy="2009443"/>
          </a:xfrm>
        </p:grpSpPr>
        <p:sp>
          <p:nvSpPr>
            <p:cNvPr id="32" name="弧形 31"/>
            <p:cNvSpPr>
              <a:spLocks noChangeAspect="1"/>
            </p:cNvSpPr>
            <p:nvPr/>
          </p:nvSpPr>
          <p:spPr>
            <a:xfrm>
              <a:off x="2634963" y="2332154"/>
              <a:ext cx="2005200" cy="2005200"/>
            </a:xfrm>
            <a:prstGeom prst="arc">
              <a:avLst>
                <a:gd name="adj1" fmla="val 7384090"/>
                <a:gd name="adj2" fmla="val 18257392"/>
              </a:avLst>
            </a:prstGeom>
            <a:ln w="2540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2641751" y="2336397"/>
              <a:ext cx="2005200" cy="2005200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空心弧 34"/>
          <p:cNvSpPr>
            <a:spLocks noChangeAspect="1"/>
          </p:cNvSpPr>
          <p:nvPr/>
        </p:nvSpPr>
        <p:spPr>
          <a:xfrm>
            <a:off x="4375744" y="1747522"/>
            <a:ext cx="3441368" cy="3441368"/>
          </a:xfrm>
          <a:prstGeom prst="blockArc">
            <a:avLst>
              <a:gd name="adj1" fmla="val 16346755"/>
              <a:gd name="adj2" fmla="val 7459949"/>
              <a:gd name="adj3" fmla="val 1746"/>
            </a:avLst>
          </a:prstGeom>
          <a:noFill/>
          <a:ln w="6350">
            <a:solidFill>
              <a:srgbClr val="55E1DB"/>
            </a:solidFill>
          </a:ln>
          <a:effectLst>
            <a:glow rad="127000">
              <a:srgbClr val="55E1DB">
                <a:alpha val="7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5279895" y="1773861"/>
            <a:ext cx="758532" cy="0"/>
          </a:xfrm>
          <a:prstGeom prst="straightConnector1">
            <a:avLst/>
          </a:prstGeom>
          <a:ln w="15875">
            <a:solidFill>
              <a:schemeClr val="bg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十字形 36"/>
          <p:cNvSpPr/>
          <p:nvPr/>
        </p:nvSpPr>
        <p:spPr>
          <a:xfrm rot="2700000">
            <a:off x="6065478" y="1741446"/>
            <a:ext cx="70644" cy="70644"/>
          </a:xfrm>
          <a:prstGeom prst="plus">
            <a:avLst>
              <a:gd name="adj" fmla="val 34102"/>
            </a:avLst>
          </a:prstGeom>
          <a:noFill/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弧形 46"/>
          <p:cNvSpPr/>
          <p:nvPr/>
        </p:nvSpPr>
        <p:spPr>
          <a:xfrm>
            <a:off x="4137473" y="1497710"/>
            <a:ext cx="3917054" cy="3917054"/>
          </a:xfrm>
          <a:prstGeom prst="arc">
            <a:avLst>
              <a:gd name="adj1" fmla="val 18467765"/>
              <a:gd name="adj2" fmla="val 8156963"/>
            </a:avLst>
          </a:prstGeom>
          <a:noFill/>
          <a:ln w="31750" cap="rnd">
            <a:solidFill>
              <a:srgbClr val="E83766"/>
            </a:solidFill>
            <a:round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6635042" y="2610227"/>
            <a:ext cx="100800" cy="100800"/>
            <a:chOff x="4188835" y="2481018"/>
            <a:chExt cx="100800" cy="100800"/>
          </a:xfrm>
        </p:grpSpPr>
        <p:sp>
          <p:nvSpPr>
            <p:cNvPr id="34" name="椭圆 33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963594" y="5036123"/>
            <a:ext cx="100800" cy="100800"/>
            <a:chOff x="4188835" y="2481018"/>
            <a:chExt cx="100800" cy="100800"/>
          </a:xfrm>
        </p:grpSpPr>
        <p:sp>
          <p:nvSpPr>
            <p:cNvPr id="52" name="椭圆 51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55E1DB"/>
            </a:solidFill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4801309" y="1141661"/>
            <a:ext cx="235557" cy="765724"/>
            <a:chOff x="4801309" y="1141661"/>
            <a:chExt cx="235557" cy="765724"/>
          </a:xfrm>
        </p:grpSpPr>
        <p:sp>
          <p:nvSpPr>
            <p:cNvPr id="66" name="矩形 65"/>
            <p:cNvSpPr/>
            <p:nvPr/>
          </p:nvSpPr>
          <p:spPr>
            <a:xfrm rot="17599304">
              <a:off x="4670742" y="1441537"/>
              <a:ext cx="666000" cy="66248"/>
            </a:xfrm>
            <a:prstGeom prst="rect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等腰三角形 66"/>
            <p:cNvSpPr/>
            <p:nvPr/>
          </p:nvSpPr>
          <p:spPr>
            <a:xfrm rot="12204707">
              <a:off x="4801309" y="1846271"/>
              <a:ext cx="70894" cy="61114"/>
            </a:xfrm>
            <a:prstGeom prst="triangle">
              <a:avLst/>
            </a:prstGeom>
            <a:noFill/>
            <a:ln w="1270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8" name="直接连接符 67"/>
          <p:cNvCxnSpPr/>
          <p:nvPr/>
        </p:nvCxnSpPr>
        <p:spPr>
          <a:xfrm>
            <a:off x="4945567" y="2168704"/>
            <a:ext cx="1155233" cy="0"/>
          </a:xfrm>
          <a:prstGeom prst="line">
            <a:avLst/>
          </a:prstGeom>
          <a:ln w="12700" cap="rnd">
            <a:solidFill>
              <a:schemeClr val="bg1"/>
            </a:solidFill>
            <a:prstDash val="dash"/>
            <a:round/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7" name="组合 146"/>
          <p:cNvGrpSpPr/>
          <p:nvPr/>
        </p:nvGrpSpPr>
        <p:grpSpPr>
          <a:xfrm>
            <a:off x="3788298" y="2098781"/>
            <a:ext cx="3206019" cy="2888693"/>
            <a:chOff x="3788298" y="2098781"/>
            <a:chExt cx="3206019" cy="2888693"/>
          </a:xfrm>
        </p:grpSpPr>
        <p:sp>
          <p:nvSpPr>
            <p:cNvPr id="81" name="弧形 80"/>
            <p:cNvSpPr/>
            <p:nvPr/>
          </p:nvSpPr>
          <p:spPr>
            <a:xfrm>
              <a:off x="4105623" y="2098781"/>
              <a:ext cx="2888694" cy="2888693"/>
            </a:xfrm>
            <a:prstGeom prst="arc">
              <a:avLst>
                <a:gd name="adj1" fmla="val 8728549"/>
                <a:gd name="adj2" fmla="val 12885525"/>
              </a:avLst>
            </a:prstGeom>
            <a:noFill/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6" name="组合 145"/>
            <p:cNvGrpSpPr/>
            <p:nvPr/>
          </p:nvGrpSpPr>
          <p:grpSpPr>
            <a:xfrm>
              <a:off x="4016854" y="3461985"/>
              <a:ext cx="171318" cy="152466"/>
              <a:chOff x="4016854" y="3461985"/>
              <a:chExt cx="171318" cy="152466"/>
            </a:xfrm>
          </p:grpSpPr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89" name="直接箭头连接符 88"/>
            <p:cNvCxnSpPr/>
            <p:nvPr/>
          </p:nvCxnSpPr>
          <p:spPr>
            <a:xfrm flipH="1">
              <a:off x="3788298" y="3535678"/>
              <a:ext cx="815452" cy="0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-18097500" y="-80010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-180975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89941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28994100" y="-75819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63955" y="364331"/>
            <a:ext cx="2201251" cy="728411"/>
            <a:chOff x="5163955" y="364331"/>
            <a:chExt cx="2201251" cy="728411"/>
          </a:xfrm>
        </p:grpSpPr>
        <p:cxnSp>
          <p:nvCxnSpPr>
            <p:cNvPr id="62" name="直接连接符 61"/>
            <p:cNvCxnSpPr/>
            <p:nvPr/>
          </p:nvCxnSpPr>
          <p:spPr>
            <a:xfrm flipV="1">
              <a:off x="5163955" y="364331"/>
              <a:ext cx="313672" cy="728411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5479256" y="365045"/>
              <a:ext cx="1885950" cy="0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5086350" y="2828835"/>
            <a:ext cx="2019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201</a:t>
            </a:r>
            <a:endParaRPr lang="zh-CN" altLang="en-US" sz="72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202787" y="1836961"/>
            <a:ext cx="11778738" cy="1561364"/>
            <a:chOff x="202787" y="1836961"/>
            <a:chExt cx="11778738" cy="1561364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202787" y="30026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78206" y="31963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1444055" y="33506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>
              <a:off x="226003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>
              <a:off x="2031430" y="23092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>
              <a:off x="2768030" y="3344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>
              <a:off x="309188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>
              <a:off x="3891980" y="2709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>
              <a:off x="5631879" y="18369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>
              <a:off x="5936680" y="29284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>
              <a:off x="6508180" y="30617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>
              <a:off x="6832031" y="267598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>
              <a:off x="7598793" y="2822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>
              <a:off x="8519860" y="33623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>
              <a:off x="8716710" y="30670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>
              <a:off x="9484267" y="20169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>
              <a:off x="9700960" y="2524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>
              <a:off x="10257220" y="334851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10590594" y="297418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>
              <a:off x="11333545" y="29908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>
              <a:off x="11738357" y="32742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>
              <a:off x="11945525" y="30837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>
              <a:off x="724281" y="2828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460756" y="3429000"/>
            <a:ext cx="11101669" cy="1719958"/>
            <a:chOff x="460756" y="3429000"/>
            <a:chExt cx="11101669" cy="1719958"/>
          </a:xfrm>
        </p:grpSpPr>
        <p:sp>
          <p:nvSpPr>
            <p:cNvPr id="57" name="椭圆 56"/>
            <p:cNvSpPr>
              <a:spLocks noChangeAspect="1"/>
            </p:cNvSpPr>
            <p:nvPr/>
          </p:nvSpPr>
          <p:spPr>
            <a:xfrm>
              <a:off x="460756" y="38694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841756" y="45806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975106" y="39837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>
              <a:off x="1605980" y="430790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>
              <a:off x="2590230" y="4601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>
              <a:off x="3371280" y="42650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4057080" y="423170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4384105" y="36998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4549205" y="43221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>
              <a:off x="4902424" y="3696717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>
              <a:off x="5044505" y="4220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5200874" y="392452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6180204" y="51129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>
              <a:off x="6965381" y="422856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7203506" y="359514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>
              <a:off x="7744525" y="42466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>
              <a:off x="7851205" y="397233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>
              <a:off x="8194105" y="34290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>
              <a:off x="8405560" y="3921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8938960" y="43846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9186610" y="45529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>
              <a:off x="10050051" y="444627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>
              <a:off x="10681082" y="394573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>
              <a:off x="10833482" y="427434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>
              <a:off x="10954926" y="370998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>
              <a:off x="11526425" y="39147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57485" y="5731328"/>
            <a:ext cx="3077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" panose="020B0502040204020203" pitchFamily="34" charset="0"/>
              </a:rPr>
              <a:t>LUOJIA DESIGN</a:t>
            </a:r>
            <a:endParaRPr lang="zh-CN" altLang="en-US" sz="1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Segoe UI" panose="020B0502040204020203" pitchFamily="34" charset="0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5159828" y="6041063"/>
            <a:ext cx="1872343" cy="0"/>
          </a:xfrm>
          <a:prstGeom prst="line">
            <a:avLst/>
          </a:prstGeom>
          <a:ln w="6350" cap="flat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035556" y="6106668"/>
            <a:ext cx="8120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900" dirty="0" err="1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cxnSp>
        <p:nvCxnSpPr>
          <p:cNvPr id="43" name="直接连接符 42"/>
          <p:cNvCxnSpPr/>
          <p:nvPr/>
        </p:nvCxnSpPr>
        <p:spPr>
          <a:xfrm flipH="1">
            <a:off x="473893" y="6857373"/>
            <a:ext cx="3348808" cy="4936042"/>
          </a:xfrm>
          <a:prstGeom prst="line">
            <a:avLst/>
          </a:prstGeom>
          <a:ln w="12700">
            <a:solidFill>
              <a:srgbClr val="E837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23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6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0.13737 -0.35972 L 0.3211 -0.83866 " pathEditMode="relative" rAng="0" ptsTypes="AA">
                                      <p:cBhvr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80" y="-2395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22" presetClass="exit" presetSubtype="1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5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2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545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5" grpId="0" animBg="1"/>
      <p:bldP spid="37" grpId="0" animBg="1"/>
      <p:bldP spid="47" grpId="0" animBg="1"/>
      <p:bldP spid="13" grpId="0"/>
      <p:bldP spid="20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图片 6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-1"/>
            <a:ext cx="12191998" cy="6857999"/>
          </a:xfrm>
          <a:prstGeom prst="rect">
            <a:avLst/>
          </a:prstGeom>
        </p:spPr>
      </p:pic>
      <p:sp>
        <p:nvSpPr>
          <p:cNvPr id="63" name="矩形 62"/>
          <p:cNvSpPr/>
          <p:nvPr/>
        </p:nvSpPr>
        <p:spPr>
          <a:xfrm>
            <a:off x="1769" y="-7002"/>
            <a:ext cx="12192000" cy="686093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文本框 50"/>
          <p:cNvSpPr txBox="1"/>
          <p:nvPr/>
        </p:nvSpPr>
        <p:spPr>
          <a:xfrm>
            <a:off x="6263950" y="2249476"/>
            <a:ext cx="27510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NTENTS</a:t>
            </a:r>
            <a:endParaRPr lang="zh-CN" altLang="en-US" sz="44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9802794" y="1126055"/>
            <a:ext cx="914400" cy="914400"/>
            <a:chOff x="1699892" y="1633027"/>
            <a:chExt cx="914400" cy="914400"/>
          </a:xfrm>
        </p:grpSpPr>
        <p:sp>
          <p:nvSpPr>
            <p:cNvPr id="2" name="椭圆 1"/>
            <p:cNvSpPr/>
            <p:nvPr/>
          </p:nvSpPr>
          <p:spPr>
            <a:xfrm>
              <a:off x="1699892" y="1633027"/>
              <a:ext cx="914400" cy="914400"/>
            </a:xfrm>
            <a:prstGeom prst="ellipse">
              <a:avLst/>
            </a:prstGeom>
            <a:noFill/>
            <a:ln w="6350">
              <a:solidFill>
                <a:srgbClr val="55E1DB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1792657" y="17257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55E1DB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1978188" y="1911323"/>
              <a:ext cx="357808" cy="357808"/>
            </a:xfrm>
            <a:prstGeom prst="ellipse">
              <a:avLst/>
            </a:prstGeom>
            <a:noFill/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2133692" y="2066827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弧形 4"/>
            <p:cNvSpPr>
              <a:spLocks noChangeAspect="1"/>
            </p:cNvSpPr>
            <p:nvPr/>
          </p:nvSpPr>
          <p:spPr>
            <a:xfrm>
              <a:off x="1878043" y="1818297"/>
              <a:ext cx="543600" cy="543600"/>
            </a:xfrm>
            <a:prstGeom prst="arc">
              <a:avLst>
                <a:gd name="adj1" fmla="val 17231185"/>
                <a:gd name="adj2" fmla="val 4852063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884215" y="2982673"/>
            <a:ext cx="914400" cy="914400"/>
            <a:chOff x="7166414" y="4376227"/>
            <a:chExt cx="914400" cy="914400"/>
          </a:xfrm>
        </p:grpSpPr>
        <p:sp>
          <p:nvSpPr>
            <p:cNvPr id="24" name="椭圆 23"/>
            <p:cNvSpPr/>
            <p:nvPr/>
          </p:nvSpPr>
          <p:spPr>
            <a:xfrm>
              <a:off x="7166414" y="4376227"/>
              <a:ext cx="914400" cy="914400"/>
            </a:xfrm>
            <a:prstGeom prst="ellipse">
              <a:avLst/>
            </a:prstGeom>
            <a:noFill/>
            <a:ln w="6350">
              <a:solidFill>
                <a:srgbClr val="E83766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7259179" y="44689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E83766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444710" y="4654523"/>
              <a:ext cx="357808" cy="357808"/>
            </a:xfrm>
            <a:prstGeom prst="ellipse">
              <a:avLst/>
            </a:prstGeom>
            <a:noFill/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>
              <a:off x="7600214" y="4810027"/>
              <a:ext cx="72000" cy="72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7344565" y="4561497"/>
              <a:ext cx="543600" cy="543600"/>
            </a:xfrm>
            <a:prstGeom prst="arc">
              <a:avLst>
                <a:gd name="adj1" fmla="val 13995490"/>
                <a:gd name="adj2" fmla="val 3132533"/>
              </a:avLst>
            </a:prstGeom>
            <a:ln w="6350">
              <a:solidFill>
                <a:srgbClr val="E83766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615440" y="1214536"/>
            <a:ext cx="914400" cy="914400"/>
            <a:chOff x="1758509" y="1214536"/>
            <a:chExt cx="914400" cy="914400"/>
          </a:xfrm>
        </p:grpSpPr>
        <p:sp>
          <p:nvSpPr>
            <p:cNvPr id="35" name="椭圆 34"/>
            <p:cNvSpPr/>
            <p:nvPr/>
          </p:nvSpPr>
          <p:spPr>
            <a:xfrm>
              <a:off x="1758509" y="1214536"/>
              <a:ext cx="914400" cy="914400"/>
            </a:xfrm>
            <a:prstGeom prst="ellipse">
              <a:avLst/>
            </a:prstGeom>
            <a:noFill/>
            <a:ln w="6350">
              <a:solidFill>
                <a:schemeClr val="accent4">
                  <a:alpha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1851274" y="1307301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chemeClr val="accent4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2036805" y="1492832"/>
              <a:ext cx="357808" cy="357808"/>
            </a:xfrm>
            <a:prstGeom prst="ellipse">
              <a:avLst/>
            </a:prstGeom>
            <a:noFill/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>
              <a:off x="2192309" y="1648336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弧形 40"/>
            <p:cNvSpPr>
              <a:spLocks noChangeAspect="1"/>
            </p:cNvSpPr>
            <p:nvPr/>
          </p:nvSpPr>
          <p:spPr>
            <a:xfrm>
              <a:off x="1936660" y="1399806"/>
              <a:ext cx="543600" cy="543600"/>
            </a:xfrm>
            <a:prstGeom prst="arc">
              <a:avLst>
                <a:gd name="adj1" fmla="val 16295762"/>
                <a:gd name="adj2" fmla="val 11357848"/>
              </a:avLst>
            </a:prstGeom>
            <a:ln w="6350">
              <a:solidFill>
                <a:schemeClr val="accent4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任意多边形 19"/>
          <p:cNvSpPr/>
          <p:nvPr/>
        </p:nvSpPr>
        <p:spPr>
          <a:xfrm>
            <a:off x="-9939" y="1592911"/>
            <a:ext cx="12225130" cy="1860826"/>
          </a:xfrm>
          <a:custGeom>
            <a:avLst/>
            <a:gdLst>
              <a:gd name="connsiteX0" fmla="*/ 0 w 12225130"/>
              <a:gd name="connsiteY0" fmla="*/ 1759226 h 2216426"/>
              <a:gd name="connsiteX1" fmla="*/ 2246243 w 12225130"/>
              <a:gd name="connsiteY1" fmla="*/ 437322 h 2216426"/>
              <a:gd name="connsiteX2" fmla="*/ 8507896 w 12225130"/>
              <a:gd name="connsiteY2" fmla="*/ 2216426 h 2216426"/>
              <a:gd name="connsiteX3" fmla="*/ 10237304 w 12225130"/>
              <a:gd name="connsiteY3" fmla="*/ 0 h 2216426"/>
              <a:gd name="connsiteX4" fmla="*/ 12225130 w 12225130"/>
              <a:gd name="connsiteY4" fmla="*/ 1789044 h 2216426"/>
              <a:gd name="connsiteX0" fmla="*/ 0 w 12225130"/>
              <a:gd name="connsiteY0" fmla="*/ 1412516 h 1869716"/>
              <a:gd name="connsiteX1" fmla="*/ 2246243 w 12225130"/>
              <a:gd name="connsiteY1" fmla="*/ 90612 h 1869716"/>
              <a:gd name="connsiteX2" fmla="*/ 8507896 w 12225130"/>
              <a:gd name="connsiteY2" fmla="*/ 1869716 h 1869716"/>
              <a:gd name="connsiteX3" fmla="*/ 10244924 w 12225130"/>
              <a:gd name="connsiteY3" fmla="*/ 0 h 1869716"/>
              <a:gd name="connsiteX4" fmla="*/ 12225130 w 12225130"/>
              <a:gd name="connsiteY4" fmla="*/ 1442334 h 186971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3349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7921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7581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098923 w 12225130"/>
              <a:gd name="connsiteY1" fmla="*/ 8172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5130" h="1860826">
                <a:moveTo>
                  <a:pt x="0" y="1408706"/>
                </a:moveTo>
                <a:lnTo>
                  <a:pt x="2098923" y="81722"/>
                </a:lnTo>
                <a:lnTo>
                  <a:pt x="8360576" y="1860826"/>
                </a:lnTo>
                <a:lnTo>
                  <a:pt x="10279214" y="0"/>
                </a:lnTo>
                <a:lnTo>
                  <a:pt x="12225130" y="1438524"/>
                </a:lnTo>
              </a:path>
            </a:pathLst>
          </a:custGeom>
          <a:noFill/>
          <a:ln>
            <a:solidFill>
              <a:schemeClr val="bg1">
                <a:lumMod val="75000"/>
                <a:alpha val="6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21209416">
            <a:off x="129118" y="262434"/>
            <a:ext cx="200146" cy="19480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45"/>
          <p:cNvSpPr/>
          <p:nvPr/>
        </p:nvSpPr>
        <p:spPr>
          <a:xfrm rot="9040283">
            <a:off x="391901" y="264998"/>
            <a:ext cx="168206" cy="163720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E837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等腰三角形 46"/>
          <p:cNvSpPr/>
          <p:nvPr/>
        </p:nvSpPr>
        <p:spPr>
          <a:xfrm rot="10800000">
            <a:off x="255660" y="131608"/>
            <a:ext cx="106534" cy="9029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55E1D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-118872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231648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231648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-118872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1527153" y="2175155"/>
            <a:ext cx="11164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chemeClr val="accent4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</a:t>
            </a:r>
            <a:endParaRPr lang="zh-CN" altLang="en-US" sz="2000" dirty="0">
              <a:solidFill>
                <a:schemeClr val="accent4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37587" y="2633682"/>
            <a:ext cx="2691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5" name="等腰三角形 64"/>
          <p:cNvSpPr/>
          <p:nvPr/>
        </p:nvSpPr>
        <p:spPr>
          <a:xfrm rot="10800000">
            <a:off x="1948880" y="3168594"/>
            <a:ext cx="233022" cy="200880"/>
          </a:xfrm>
          <a:prstGeom prst="triangl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/>
          <p:cNvSpPr txBox="1"/>
          <p:nvPr/>
        </p:nvSpPr>
        <p:spPr>
          <a:xfrm>
            <a:off x="7818024" y="3954441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E8376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02</a:t>
            </a:r>
            <a:endParaRPr lang="zh-CN" altLang="en-US" sz="2000" dirty="0">
              <a:solidFill>
                <a:srgbClr val="E83766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061155" y="4421696"/>
            <a:ext cx="2585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7" name="等腰三角形 76"/>
          <p:cNvSpPr/>
          <p:nvPr/>
        </p:nvSpPr>
        <p:spPr>
          <a:xfrm rot="10800000">
            <a:off x="8237504" y="4916387"/>
            <a:ext cx="233022" cy="200880"/>
          </a:xfrm>
          <a:prstGeom prst="triangle">
            <a:avLst/>
          </a:prstGeom>
          <a:noFill/>
          <a:ln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9722379" y="614067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55E1DB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03</a:t>
            </a:r>
            <a:endParaRPr lang="zh-CN" altLang="en-US" sz="2000" dirty="0">
              <a:solidFill>
                <a:srgbClr val="55E1DB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9510131" y="2521828"/>
            <a:ext cx="1524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0" name="等腰三角形 79"/>
          <p:cNvSpPr/>
          <p:nvPr/>
        </p:nvSpPr>
        <p:spPr>
          <a:xfrm rot="10800000">
            <a:off x="10156082" y="3357213"/>
            <a:ext cx="233022" cy="200880"/>
          </a:xfrm>
          <a:prstGeom prst="triangl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7" name="组合 106"/>
          <p:cNvGrpSpPr/>
          <p:nvPr/>
        </p:nvGrpSpPr>
        <p:grpSpPr>
          <a:xfrm>
            <a:off x="1298166" y="874033"/>
            <a:ext cx="1156398" cy="865727"/>
            <a:chOff x="1298166" y="874033"/>
            <a:chExt cx="1156398" cy="865727"/>
          </a:xfrm>
        </p:grpSpPr>
        <p:sp>
          <p:nvSpPr>
            <p:cNvPr id="95" name="任意多边形 94"/>
            <p:cNvSpPr/>
            <p:nvPr/>
          </p:nvSpPr>
          <p:spPr>
            <a:xfrm>
              <a:off x="1386841" y="941705"/>
              <a:ext cx="1001395" cy="701675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1395" h="701675">
                  <a:moveTo>
                    <a:pt x="0" y="701675"/>
                  </a:moveTo>
                  <a:lnTo>
                    <a:pt x="90170" y="203200"/>
                  </a:lnTo>
                  <a:lnTo>
                    <a:pt x="1001395" y="0"/>
                  </a:lnTo>
                </a:path>
              </a:pathLst>
            </a:custGeom>
            <a:noFill/>
            <a:ln w="9525">
              <a:solidFill>
                <a:schemeClr val="accent4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298166" y="154416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flipV="1">
              <a:off x="2310768" y="874033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7" name="组合 96"/>
            <p:cNvGrpSpPr/>
            <p:nvPr/>
          </p:nvGrpSpPr>
          <p:grpSpPr>
            <a:xfrm>
              <a:off x="1342407" y="1006842"/>
              <a:ext cx="282730" cy="282730"/>
              <a:chOff x="1342407" y="1006842"/>
              <a:chExt cx="282730" cy="282730"/>
            </a:xfrm>
          </p:grpSpPr>
          <p:sp>
            <p:nvSpPr>
              <p:cNvPr id="81" name="椭圆 80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7562860" y="3142385"/>
            <a:ext cx="1681408" cy="698026"/>
            <a:chOff x="7562860" y="3142385"/>
            <a:chExt cx="1681408" cy="698026"/>
          </a:xfrm>
        </p:grpSpPr>
        <p:sp>
          <p:nvSpPr>
            <p:cNvPr id="133" name="椭圆 132"/>
            <p:cNvSpPr/>
            <p:nvPr/>
          </p:nvSpPr>
          <p:spPr>
            <a:xfrm rot="10800000" flipV="1">
              <a:off x="7562860" y="3404790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800000">
              <a:off x="8846555" y="3697655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 rot="10800000" flipV="1">
              <a:off x="8961538" y="3142385"/>
              <a:ext cx="282730" cy="282730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18720" y="4799955"/>
            <a:ext cx="4855565" cy="719341"/>
            <a:chOff x="118720" y="4834680"/>
            <a:chExt cx="4855565" cy="719341"/>
          </a:xfrm>
        </p:grpSpPr>
        <p:sp>
          <p:nvSpPr>
            <p:cNvPr id="147" name="文本框 146"/>
            <p:cNvSpPr txBox="1"/>
            <p:nvPr/>
          </p:nvSpPr>
          <p:spPr>
            <a:xfrm>
              <a:off x="526292" y="4834680"/>
              <a:ext cx="1388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83766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TITLE HERE</a:t>
              </a:r>
              <a:endParaRPr lang="zh-CN" altLang="en-US" sz="1600" dirty="0">
                <a:solidFill>
                  <a:srgbClr val="E8376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524521" y="5153911"/>
              <a:ext cx="44497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smtClean="0">
                  <a:solidFill>
                    <a:srgbClr val="EB4F78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Lorem ipsum</a:t>
              </a:r>
              <a:r>
                <a:rPr lang="en-US" altLang="zh-CN" sz="1000" dirty="0" smtClean="0">
                  <a:solidFill>
                    <a:srgbClr val="BF09BB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dolor sit amet, consectetuer adipiscing elit. Maecenas porttitor congue massa. </a:t>
              </a:r>
            </a:p>
          </p:txBody>
        </p:sp>
        <p:cxnSp>
          <p:nvCxnSpPr>
            <p:cNvPr id="150" name="直接连接符 149"/>
            <p:cNvCxnSpPr/>
            <p:nvPr/>
          </p:nvCxnSpPr>
          <p:spPr>
            <a:xfrm>
              <a:off x="118720" y="5117268"/>
              <a:ext cx="1555775" cy="0"/>
            </a:xfrm>
            <a:prstGeom prst="line">
              <a:avLst/>
            </a:prstGeom>
            <a:ln w="6350" cap="rnd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矩形 159"/>
          <p:cNvSpPr/>
          <p:nvPr/>
        </p:nvSpPr>
        <p:spPr>
          <a:xfrm>
            <a:off x="-34724" y="6141193"/>
            <a:ext cx="12249915" cy="757082"/>
          </a:xfrm>
          <a:prstGeom prst="rect">
            <a:avLst/>
          </a:prstGeom>
          <a:solidFill>
            <a:srgbClr val="09152D"/>
          </a:solidFill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文本框 160"/>
          <p:cNvSpPr txBox="1"/>
          <p:nvPr/>
        </p:nvSpPr>
        <p:spPr>
          <a:xfrm>
            <a:off x="729459" y="6288902"/>
            <a:ext cx="1073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2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grpSp>
        <p:nvGrpSpPr>
          <p:cNvPr id="167" name="组合 166"/>
          <p:cNvGrpSpPr/>
          <p:nvPr/>
        </p:nvGrpSpPr>
        <p:grpSpPr>
          <a:xfrm>
            <a:off x="3194613" y="1041371"/>
            <a:ext cx="3246381" cy="3043238"/>
            <a:chOff x="3194613" y="1041371"/>
            <a:chExt cx="3246381" cy="3043238"/>
          </a:xfrm>
        </p:grpSpPr>
        <p:grpSp>
          <p:nvGrpSpPr>
            <p:cNvPr id="27" name="组合 26"/>
            <p:cNvGrpSpPr/>
            <p:nvPr/>
          </p:nvGrpSpPr>
          <p:grpSpPr>
            <a:xfrm>
              <a:off x="3453509" y="3453158"/>
              <a:ext cx="144331" cy="128449"/>
              <a:chOff x="4016854" y="3461985"/>
              <a:chExt cx="171318" cy="152466"/>
            </a:xfrm>
          </p:grpSpPr>
          <p:sp>
            <p:nvSpPr>
              <p:cNvPr id="29" name="椭圆 28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6" name="组合 165"/>
            <p:cNvGrpSpPr/>
            <p:nvPr/>
          </p:nvGrpSpPr>
          <p:grpSpPr>
            <a:xfrm>
              <a:off x="3301635" y="1353240"/>
              <a:ext cx="3139359" cy="2460003"/>
              <a:chOff x="3301635" y="1353240"/>
              <a:chExt cx="3139359" cy="2460003"/>
            </a:xfrm>
          </p:grpSpPr>
          <p:sp>
            <p:nvSpPr>
              <p:cNvPr id="6" name="弧形 5"/>
              <p:cNvSpPr/>
              <p:nvPr/>
            </p:nvSpPr>
            <p:spPr>
              <a:xfrm>
                <a:off x="3515759" y="1353240"/>
                <a:ext cx="2433666" cy="2433666"/>
              </a:xfrm>
              <a:prstGeom prst="arc">
                <a:avLst>
                  <a:gd name="adj1" fmla="val 16163728"/>
                  <a:gd name="adj2" fmla="val 16160935"/>
                </a:avLst>
              </a:prstGeom>
              <a:solidFill>
                <a:schemeClr val="tx1">
                  <a:alpha val="50000"/>
                </a:schemeClr>
              </a:solidFill>
              <a:ln w="22225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165" name="图表 164"/>
              <p:cNvGraphicFramePr/>
              <p:nvPr>
                <p:extLst>
                  <p:ext uri="{D42A27DB-BD31-4B8C-83A1-F6EECF244321}">
                    <p14:modId xmlns:p14="http://schemas.microsoft.com/office/powerpoint/2010/main" val="3712869813"/>
                  </p:ext>
                </p:extLst>
              </p:nvPr>
            </p:nvGraphicFramePr>
            <p:xfrm>
              <a:off x="3301635" y="1720336"/>
              <a:ext cx="3139359" cy="209290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</p:grpSp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3710608" y="1548311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/>
            <p:cNvSpPr>
              <a:spLocks noChangeAspect="1"/>
            </p:cNvSpPr>
            <p:nvPr/>
          </p:nvSpPr>
          <p:spPr>
            <a:xfrm>
              <a:off x="3717523" y="1552634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空心弧 10"/>
            <p:cNvSpPr>
              <a:spLocks noChangeAspect="1"/>
            </p:cNvSpPr>
            <p:nvPr/>
          </p:nvSpPr>
          <p:spPr>
            <a:xfrm>
              <a:off x="3306770" y="1148207"/>
              <a:ext cx="2825200" cy="2825200"/>
            </a:xfrm>
            <a:prstGeom prst="blockArc">
              <a:avLst>
                <a:gd name="adj1" fmla="val 16309933"/>
                <a:gd name="adj2" fmla="val 6890912"/>
                <a:gd name="adj3" fmla="val 3099"/>
              </a:avLst>
            </a:prstGeom>
            <a:noFill/>
            <a:ln w="6350">
              <a:solidFill>
                <a:srgbClr val="55E1D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`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弧形 25"/>
            <p:cNvSpPr>
              <a:spLocks noChangeAspect="1"/>
            </p:cNvSpPr>
            <p:nvPr/>
          </p:nvSpPr>
          <p:spPr>
            <a:xfrm>
              <a:off x="3194613" y="1041371"/>
              <a:ext cx="3043238" cy="3043238"/>
            </a:xfrm>
            <a:prstGeom prst="arc">
              <a:avLst>
                <a:gd name="adj1" fmla="val 4816513"/>
                <a:gd name="adj2" fmla="val 9714913"/>
              </a:avLst>
            </a:prstGeom>
            <a:noFill/>
            <a:ln w="63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8" name="直接箭头连接符 27"/>
            <p:cNvCxnSpPr/>
            <p:nvPr/>
          </p:nvCxnSpPr>
          <p:spPr>
            <a:xfrm flipH="1">
              <a:off x="3235992" y="3317673"/>
              <a:ext cx="539308" cy="425771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弧形 35"/>
            <p:cNvSpPr/>
            <p:nvPr/>
          </p:nvSpPr>
          <p:spPr>
            <a:xfrm>
              <a:off x="4072802" y="1909212"/>
              <a:ext cx="1325293" cy="1325293"/>
            </a:xfrm>
            <a:prstGeom prst="arc">
              <a:avLst>
                <a:gd name="adj1" fmla="val 3289722"/>
                <a:gd name="adj2" fmla="val 18326412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 </a:t>
              </a:r>
              <a:endParaRPr lang="zh-CN" altLang="en-US" dirty="0"/>
            </a:p>
          </p:txBody>
        </p:sp>
        <p:sp>
          <p:nvSpPr>
            <p:cNvPr id="39" name="弧形 38"/>
            <p:cNvSpPr>
              <a:spLocks noChangeAspect="1"/>
            </p:cNvSpPr>
            <p:nvPr/>
          </p:nvSpPr>
          <p:spPr>
            <a:xfrm>
              <a:off x="3341873" y="1183244"/>
              <a:ext cx="2762505" cy="2762266"/>
            </a:xfrm>
            <a:prstGeom prst="arc">
              <a:avLst>
                <a:gd name="adj1" fmla="val 11576965"/>
                <a:gd name="adj2" fmla="val 15651986"/>
              </a:avLst>
            </a:prstGeom>
            <a:noFill/>
            <a:ln w="41275" cap="rnd">
              <a:solidFill>
                <a:schemeClr val="accent4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933396" y="1404365"/>
            <a:ext cx="1054034" cy="1064780"/>
            <a:chOff x="9933396" y="1404365"/>
            <a:chExt cx="1054034" cy="1064780"/>
          </a:xfrm>
        </p:grpSpPr>
        <p:sp>
          <p:nvSpPr>
            <p:cNvPr id="140" name="任意多边形 139"/>
            <p:cNvSpPr/>
            <p:nvPr/>
          </p:nvSpPr>
          <p:spPr>
            <a:xfrm rot="17531285" flipV="1">
              <a:off x="9989370" y="1603200"/>
              <a:ext cx="968675" cy="571006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  <a:gd name="connsiteX0" fmla="*/ 0 w 968675"/>
                <a:gd name="connsiteY0" fmla="*/ 571006 h 571006"/>
                <a:gd name="connsiteX1" fmla="*/ 90170 w 968675"/>
                <a:gd name="connsiteY1" fmla="*/ 72531 h 571006"/>
                <a:gd name="connsiteX2" fmla="*/ 968675 w 968675"/>
                <a:gd name="connsiteY2" fmla="*/ 0 h 57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8675" h="571006">
                  <a:moveTo>
                    <a:pt x="0" y="571006"/>
                  </a:moveTo>
                  <a:lnTo>
                    <a:pt x="90170" y="72531"/>
                  </a:lnTo>
                  <a:lnTo>
                    <a:pt x="968675" y="0"/>
                  </a:lnTo>
                </a:path>
              </a:pathLst>
            </a:custGeom>
            <a:noFill/>
            <a:ln w="9525">
              <a:solidFill>
                <a:srgbClr val="55E1D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 rot="17531285" flipV="1">
              <a:off x="9933396" y="212364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3" name="组合 142"/>
            <p:cNvGrpSpPr/>
            <p:nvPr/>
          </p:nvGrpSpPr>
          <p:grpSpPr>
            <a:xfrm rot="17531285" flipV="1">
              <a:off x="10379169" y="2186415"/>
              <a:ext cx="282730" cy="282730"/>
              <a:chOff x="1342407" y="1006842"/>
              <a:chExt cx="282730" cy="282730"/>
            </a:xfrm>
          </p:grpSpPr>
          <p:sp>
            <p:nvSpPr>
              <p:cNvPr id="144" name="椭圆 143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rgbClr val="55E1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2" name="椭圆 141"/>
            <p:cNvSpPr>
              <a:spLocks noChangeAspect="1"/>
            </p:cNvSpPr>
            <p:nvPr/>
          </p:nvSpPr>
          <p:spPr>
            <a:xfrm rot="17531285">
              <a:off x="10844154" y="1477054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63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8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1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20" grpId="0" animBg="1"/>
      <p:bldP spid="60" grpId="0"/>
      <p:bldP spid="61" grpId="0"/>
      <p:bldP spid="65" grpId="0" animBg="1"/>
      <p:bldP spid="65" grpId="1" animBg="1"/>
      <p:bldP spid="66" grpId="0"/>
      <p:bldP spid="67" grpId="0"/>
      <p:bldP spid="77" grpId="0" animBg="1"/>
      <p:bldP spid="77" grpId="1" animBg="1"/>
      <p:bldP spid="78" grpId="0"/>
      <p:bldP spid="79" grpId="0"/>
      <p:bldP spid="80" grpId="0" animBg="1"/>
      <p:bldP spid="80" grpId="1" animBg="1"/>
      <p:bldP spid="160" grpId="0" animBg="1"/>
      <p:bldP spid="1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8" name="直接连接符 397"/>
          <p:cNvCxnSpPr/>
          <p:nvPr/>
        </p:nvCxnSpPr>
        <p:spPr>
          <a:xfrm flipH="1">
            <a:off x="4929257" y="2054490"/>
            <a:ext cx="2052596" cy="15496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接连接符 385"/>
          <p:cNvCxnSpPr/>
          <p:nvPr/>
        </p:nvCxnSpPr>
        <p:spPr>
          <a:xfrm flipH="1">
            <a:off x="4804844" y="3227407"/>
            <a:ext cx="2688603" cy="206537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任意多边形 15"/>
          <p:cNvSpPr/>
          <p:nvPr/>
        </p:nvSpPr>
        <p:spPr>
          <a:xfrm rot="9240000">
            <a:off x="-960854" y="1477371"/>
            <a:ext cx="14158787" cy="3930074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>
            <a:spLocks noChangeAspect="1"/>
          </p:cNvSpPr>
          <p:nvPr/>
        </p:nvSpPr>
        <p:spPr>
          <a:xfrm rot="9240000">
            <a:off x="12691140" y="8124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 rot="9240000">
            <a:off x="12398838" y="69535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 rot="9240000">
            <a:off x="11162921" y="10912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 rot="9240000">
            <a:off x="10477061" y="192809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 rot="9240000">
            <a:off x="11076870" y="252948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 rot="9240000">
            <a:off x="9732300" y="179754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 rot="9240000">
            <a:off x="9576098" y="236752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 rot="9240000">
            <a:off x="8850409" y="307903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>
            <a:spLocks noChangeAspect="1"/>
          </p:cNvSpPr>
          <p:nvPr/>
        </p:nvSpPr>
        <p:spPr>
          <a:xfrm rot="9240000">
            <a:off x="7426765" y="49429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>
            <a:spLocks noChangeAspect="1"/>
          </p:cNvSpPr>
          <p:nvPr/>
        </p:nvSpPr>
        <p:spPr>
          <a:xfrm rot="9240000">
            <a:off x="6520081" y="3921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>
            <a:spLocks noChangeAspect="1"/>
          </p:cNvSpPr>
          <p:nvPr/>
        </p:nvSpPr>
        <p:spPr>
          <a:xfrm rot="9240000">
            <a:off x="5830658" y="407931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>
            <a:spLocks noChangeAspect="1"/>
          </p:cNvSpPr>
          <p:nvPr/>
        </p:nvSpPr>
        <p:spPr>
          <a:xfrm rot="9240000">
            <a:off x="5683680" y="466820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>
            <a:spLocks noChangeAspect="1"/>
          </p:cNvSpPr>
          <p:nvPr/>
        </p:nvSpPr>
        <p:spPr>
          <a:xfrm rot="9240000">
            <a:off x="4776061" y="491507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>
            <a:spLocks noChangeAspect="1"/>
          </p:cNvSpPr>
          <p:nvPr/>
        </p:nvSpPr>
        <p:spPr>
          <a:xfrm rot="9240000">
            <a:off x="3493059" y="48164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>
            <a:spLocks noChangeAspect="1"/>
          </p:cNvSpPr>
          <p:nvPr/>
        </p:nvSpPr>
        <p:spPr>
          <a:xfrm rot="9240000">
            <a:off x="3435833" y="524024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>
            <a:spLocks noChangeAspect="1"/>
          </p:cNvSpPr>
          <p:nvPr/>
        </p:nvSpPr>
        <p:spPr>
          <a:xfrm rot="9240000">
            <a:off x="3159242" y="678309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>
            <a:spLocks noChangeAspect="1"/>
          </p:cNvSpPr>
          <p:nvPr/>
        </p:nvSpPr>
        <p:spPr>
          <a:xfrm rot="9240000">
            <a:off x="2656611" y="634821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>
            <a:spLocks noChangeAspect="1"/>
          </p:cNvSpPr>
          <p:nvPr/>
        </p:nvSpPr>
        <p:spPr>
          <a:xfrm rot="9240000">
            <a:off x="1618648" y="574918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>
            <a:spLocks noChangeAspect="1"/>
          </p:cNvSpPr>
          <p:nvPr/>
        </p:nvSpPr>
        <p:spPr>
          <a:xfrm rot="9240000">
            <a:off x="1455319" y="633072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>
            <a:spLocks noChangeAspect="1"/>
          </p:cNvSpPr>
          <p:nvPr/>
        </p:nvSpPr>
        <p:spPr>
          <a:xfrm rot="9240000">
            <a:off x="641834" y="670513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>
            <a:spLocks noChangeAspect="1"/>
          </p:cNvSpPr>
          <p:nvPr/>
        </p:nvSpPr>
        <p:spPr>
          <a:xfrm rot="9240000">
            <a:off x="53698" y="661206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>
            <a:spLocks noChangeAspect="1"/>
          </p:cNvSpPr>
          <p:nvPr/>
        </p:nvSpPr>
        <p:spPr>
          <a:xfrm rot="9240000">
            <a:off x="-70051" y="692783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>
            <a:spLocks noChangeAspect="1"/>
          </p:cNvSpPr>
          <p:nvPr/>
        </p:nvSpPr>
        <p:spPr>
          <a:xfrm rot="9240000">
            <a:off x="12218564" y="127707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>
            <a:spLocks noChangeAspect="1"/>
          </p:cNvSpPr>
          <p:nvPr/>
        </p:nvSpPr>
        <p:spPr>
          <a:xfrm rot="9240000">
            <a:off x="11953858" y="994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>
            <a:spLocks noChangeAspect="1"/>
          </p:cNvSpPr>
          <p:nvPr/>
        </p:nvSpPr>
        <p:spPr>
          <a:xfrm rot="9240000">
            <a:off x="11165510" y="-55907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>
            <a:spLocks noChangeAspect="1"/>
          </p:cNvSpPr>
          <p:nvPr/>
        </p:nvSpPr>
        <p:spPr>
          <a:xfrm rot="9240000">
            <a:off x="11336394" y="15785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>
            <a:spLocks noChangeAspect="1"/>
          </p:cNvSpPr>
          <p:nvPr/>
        </p:nvSpPr>
        <p:spPr>
          <a:xfrm rot="9240000">
            <a:off x="10481862" y="14001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>
            <a:spLocks noChangeAspect="1"/>
          </p:cNvSpPr>
          <p:nvPr/>
        </p:nvSpPr>
        <p:spPr>
          <a:xfrm rot="9240000">
            <a:off x="9260694" y="34186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>
            <a:spLocks noChangeAspect="1"/>
          </p:cNvSpPr>
          <p:nvPr/>
        </p:nvSpPr>
        <p:spPr>
          <a:xfrm rot="9240000">
            <a:off x="8592535" y="11189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>
            <a:spLocks noChangeAspect="1"/>
          </p:cNvSpPr>
          <p:nvPr/>
        </p:nvSpPr>
        <p:spPr>
          <a:xfrm rot="9240000">
            <a:off x="7867366" y="151735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>
            <a:spLocks noChangeAspect="1"/>
          </p:cNvSpPr>
          <p:nvPr/>
        </p:nvSpPr>
        <p:spPr>
          <a:xfrm rot="9240000">
            <a:off x="7794102" y="226610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>
            <a:spLocks noChangeAspect="1"/>
          </p:cNvSpPr>
          <p:nvPr/>
        </p:nvSpPr>
        <p:spPr>
          <a:xfrm rot="9240000">
            <a:off x="7286551" y="167931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>
            <a:spLocks noChangeAspect="1"/>
          </p:cNvSpPr>
          <p:nvPr/>
        </p:nvSpPr>
        <p:spPr>
          <a:xfrm rot="9240000">
            <a:off x="7234396" y="25433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>
            <a:spLocks noChangeAspect="1"/>
          </p:cNvSpPr>
          <p:nvPr/>
        </p:nvSpPr>
        <p:spPr>
          <a:xfrm rot="9240000">
            <a:off x="6803768" y="205100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>
            <a:spLocks noChangeAspect="1"/>
          </p:cNvSpPr>
          <p:nvPr/>
        </p:nvSpPr>
        <p:spPr>
          <a:xfrm rot="9240000">
            <a:off x="6790808" y="24542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>
            <a:spLocks noChangeAspect="1"/>
          </p:cNvSpPr>
          <p:nvPr/>
        </p:nvSpPr>
        <p:spPr>
          <a:xfrm rot="9240000">
            <a:off x="5102317" y="168443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>
            <a:spLocks noChangeAspect="1"/>
          </p:cNvSpPr>
          <p:nvPr/>
        </p:nvSpPr>
        <p:spPr>
          <a:xfrm rot="9240000">
            <a:off x="4719091" y="305708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>
            <a:spLocks noChangeAspect="1"/>
          </p:cNvSpPr>
          <p:nvPr/>
        </p:nvSpPr>
        <p:spPr>
          <a:xfrm rot="9240000">
            <a:off x="4795785" y="386891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>
            <a:spLocks noChangeAspect="1"/>
          </p:cNvSpPr>
          <p:nvPr/>
        </p:nvSpPr>
        <p:spPr>
          <a:xfrm rot="9240000">
            <a:off x="3865653" y="34490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>
            <a:spLocks noChangeAspect="1"/>
          </p:cNvSpPr>
          <p:nvPr/>
        </p:nvSpPr>
        <p:spPr>
          <a:xfrm rot="9240000">
            <a:off x="3895020" y="380254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>
            <a:spLocks noChangeAspect="1"/>
          </p:cNvSpPr>
          <p:nvPr/>
        </p:nvSpPr>
        <p:spPr>
          <a:xfrm rot="9240000">
            <a:off x="3810654" y="457216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>
            <a:spLocks noChangeAspect="1"/>
          </p:cNvSpPr>
          <p:nvPr/>
        </p:nvSpPr>
        <p:spPr>
          <a:xfrm rot="9240000">
            <a:off x="3321660" y="4150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>
            <a:spLocks noChangeAspect="1"/>
          </p:cNvSpPr>
          <p:nvPr/>
        </p:nvSpPr>
        <p:spPr>
          <a:xfrm rot="9240000">
            <a:off x="2499070" y="393055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>
            <a:spLocks noChangeAspect="1"/>
          </p:cNvSpPr>
          <p:nvPr/>
        </p:nvSpPr>
        <p:spPr>
          <a:xfrm rot="9240000">
            <a:off x="2141951" y="387912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>
            <a:spLocks noChangeAspect="1"/>
          </p:cNvSpPr>
          <p:nvPr/>
        </p:nvSpPr>
        <p:spPr>
          <a:xfrm rot="9240000">
            <a:off x="1263127" y="445078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>
            <a:spLocks noChangeAspect="1"/>
          </p:cNvSpPr>
          <p:nvPr/>
        </p:nvSpPr>
        <p:spPr>
          <a:xfrm rot="9240000">
            <a:off x="844080" y="532625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>
            <a:spLocks noChangeAspect="1"/>
          </p:cNvSpPr>
          <p:nvPr/>
        </p:nvSpPr>
        <p:spPr>
          <a:xfrm rot="9240000">
            <a:off x="505426" y="505084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>
            <a:spLocks noChangeAspect="1"/>
          </p:cNvSpPr>
          <p:nvPr/>
        </p:nvSpPr>
        <p:spPr>
          <a:xfrm rot="9240000">
            <a:off x="672017" y="572624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>
            <a:spLocks noChangeAspect="1"/>
          </p:cNvSpPr>
          <p:nvPr/>
        </p:nvSpPr>
        <p:spPr>
          <a:xfrm rot="9240000">
            <a:off x="-55150" y="580632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5" name="组合 304"/>
          <p:cNvGrpSpPr/>
          <p:nvPr/>
        </p:nvGrpSpPr>
        <p:grpSpPr>
          <a:xfrm rot="-660000">
            <a:off x="1463985" y="1292193"/>
            <a:ext cx="9536584" cy="3869302"/>
            <a:chOff x="227125" y="973396"/>
            <a:chExt cx="11749672" cy="4767223"/>
          </a:xfrm>
        </p:grpSpPr>
        <p:sp>
          <p:nvSpPr>
            <p:cNvPr id="306" name="任意多边形 305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0" name="椭圆 309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3" name="椭圆 312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椭圆 314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6" name="椭圆 315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椭圆 317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椭圆 318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4081008" y="1415664"/>
            <a:ext cx="4026672" cy="402667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524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249599" y="585498"/>
            <a:ext cx="5687004" cy="568700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418191" y="-244668"/>
            <a:ext cx="7347336" cy="734733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586783" y="-1074834"/>
            <a:ext cx="9007668" cy="900766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755374" y="-1905000"/>
            <a:ext cx="10668000" cy="10668000"/>
          </a:xfrm>
          <a:prstGeom prst="ellipse">
            <a:avLst/>
          </a:prstGeom>
          <a:noFill/>
          <a:ln>
            <a:solidFill>
              <a:srgbClr val="55E1DB">
                <a:alpha val="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1" name="组合 370"/>
          <p:cNvGrpSpPr/>
          <p:nvPr/>
        </p:nvGrpSpPr>
        <p:grpSpPr>
          <a:xfrm>
            <a:off x="4866209" y="2200764"/>
            <a:ext cx="2459584" cy="2456474"/>
            <a:chOff x="5263519" y="2446438"/>
            <a:chExt cx="2049689" cy="2047097"/>
          </a:xfrm>
        </p:grpSpPr>
        <p:sp>
          <p:nvSpPr>
            <p:cNvPr id="359" name="弧形 358"/>
            <p:cNvSpPr>
              <a:spLocks noChangeAspect="1"/>
            </p:cNvSpPr>
            <p:nvPr/>
          </p:nvSpPr>
          <p:spPr>
            <a:xfrm>
              <a:off x="5263519" y="2446438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弧形 359"/>
            <p:cNvSpPr>
              <a:spLocks noChangeAspect="1"/>
            </p:cNvSpPr>
            <p:nvPr/>
          </p:nvSpPr>
          <p:spPr>
            <a:xfrm>
              <a:off x="5270434" y="2450761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24917" y="1957917"/>
            <a:ext cx="2942166" cy="2942166"/>
            <a:chOff x="4624917" y="1957917"/>
            <a:chExt cx="2942166" cy="2942166"/>
          </a:xfrm>
        </p:grpSpPr>
        <p:sp>
          <p:nvSpPr>
            <p:cNvPr id="373" name="弧形 372"/>
            <p:cNvSpPr/>
            <p:nvPr/>
          </p:nvSpPr>
          <p:spPr>
            <a:xfrm>
              <a:off x="4624917" y="1957917"/>
              <a:ext cx="2942166" cy="2942166"/>
            </a:xfrm>
            <a:prstGeom prst="arc">
              <a:avLst>
                <a:gd name="adj1" fmla="val 16163728"/>
                <a:gd name="adj2" fmla="val 6848510"/>
              </a:avLst>
            </a:prstGeom>
            <a:noFill/>
            <a:ln w="22225" cap="rnd">
              <a:solidFill>
                <a:schemeClr val="accent4"/>
              </a:solidFill>
              <a:round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6" name="椭圆 375"/>
            <p:cNvSpPr>
              <a:spLocks noChangeAspect="1"/>
            </p:cNvSpPr>
            <p:nvPr/>
          </p:nvSpPr>
          <p:spPr>
            <a:xfrm flipH="1">
              <a:off x="5468263" y="4749035"/>
              <a:ext cx="46800" cy="4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7" name="椭圆 376"/>
            <p:cNvSpPr>
              <a:spLocks noChangeAspect="1"/>
            </p:cNvSpPr>
            <p:nvPr/>
          </p:nvSpPr>
          <p:spPr>
            <a:xfrm flipV="1">
              <a:off x="5419438" y="4700210"/>
              <a:ext cx="140640" cy="14064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118393" y="2451393"/>
            <a:ext cx="1955214" cy="1955214"/>
            <a:chOff x="5118393" y="2451393"/>
            <a:chExt cx="1955214" cy="1955214"/>
          </a:xfrm>
        </p:grpSpPr>
        <p:sp>
          <p:nvSpPr>
            <p:cNvPr id="366" name="弧形 365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blipFill dpi="0" rotWithShape="1">
              <a:blip r:embed="rId2"/>
              <a:srcRect/>
              <a:tile tx="0" ty="0" sx="100000" sy="100000" flip="none" algn="t"/>
            </a:blipFill>
            <a:ln w="22225" cap="rnd">
              <a:noFill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4" name="弧形 383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solidFill>
              <a:srgbClr val="09152D">
                <a:alpha val="70000"/>
              </a:srgbClr>
            </a:solidFill>
            <a:ln w="22225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sz="6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NE</a:t>
              </a:r>
              <a:endParaRPr lang="zh-CN" altLang="en-US" sz="6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</p:grpSp>
      <p:cxnSp>
        <p:nvCxnSpPr>
          <p:cNvPr id="397" name="直接连接符 396"/>
          <p:cNvCxnSpPr/>
          <p:nvPr/>
        </p:nvCxnSpPr>
        <p:spPr>
          <a:xfrm flipH="1">
            <a:off x="4630373" y="1518893"/>
            <a:ext cx="2706651" cy="2043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接连接符 390"/>
          <p:cNvCxnSpPr/>
          <p:nvPr/>
        </p:nvCxnSpPr>
        <p:spPr>
          <a:xfrm flipH="1">
            <a:off x="5060450" y="3042558"/>
            <a:ext cx="2280586" cy="17217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98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1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1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4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2" presetClass="entr" presetSubtype="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2" presetClass="entr" presetSubtype="1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5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7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1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22" presetClass="exit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7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22" presetClass="exit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9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0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5" grpId="0" animBg="1"/>
      <p:bldP spid="12" grpId="0" animBg="1"/>
      <p:bldP spid="13" grpId="0" animBg="1"/>
      <p:bldP spid="14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 rot="9600000" flipH="1">
            <a:off x="5148072" y="3197352"/>
            <a:ext cx="1895856" cy="463296"/>
          </a:xfrm>
          <a:prstGeom prst="ellipse">
            <a:avLst/>
          </a:prstGeom>
          <a:solidFill>
            <a:srgbClr val="09152D"/>
          </a:solidFill>
          <a:ln w="19050"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9600000" flipH="1">
            <a:off x="4274254" y="2983814"/>
            <a:ext cx="3643492" cy="890371"/>
          </a:xfrm>
          <a:prstGeom prst="ellipse">
            <a:avLst/>
          </a:prstGeom>
          <a:noFill/>
          <a:ln w="9525" cap="flat" cmpd="sng" algn="ctr">
            <a:solidFill>
              <a:srgbClr val="55E1DB"/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 rot="9600000" flipH="1">
            <a:off x="3400436" y="2770277"/>
            <a:ext cx="5391128" cy="131744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6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 rot="9600000" flipH="1">
            <a:off x="2526618" y="2556739"/>
            <a:ext cx="7138764" cy="174452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4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 rot="9600000" flipH="1">
            <a:off x="1652800" y="2343202"/>
            <a:ext cx="8886400" cy="217159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 rot="9600000" flipH="1">
            <a:off x="778982" y="2129665"/>
            <a:ext cx="10634036" cy="259867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 rot="9600000" flipH="1">
            <a:off x="-94836" y="1916127"/>
            <a:ext cx="12381672" cy="3025746"/>
          </a:xfrm>
          <a:prstGeom prst="ellipse">
            <a:avLst/>
          </a:prstGeom>
          <a:noFill/>
          <a:ln w="12700">
            <a:solidFill>
              <a:srgbClr val="55E1DB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9600000" flipH="1">
            <a:off x="5993795" y="3404024"/>
            <a:ext cx="204410" cy="49952"/>
          </a:xfrm>
          <a:prstGeom prst="ellipse">
            <a:avLst/>
          </a:prstGeom>
          <a:solidFill>
            <a:srgbClr val="55E1DB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5156455" y="-329184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5423821" y="304800"/>
            <a:ext cx="554069" cy="221627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5387245" y="1097280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4895850" y="-182546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6193536" y="3663696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782467" y="4821936"/>
            <a:ext cx="554069" cy="2216277"/>
          </a:xfrm>
          <a:prstGeom prst="line">
            <a:avLst/>
          </a:prstGeom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6477667" y="4309872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461760" y="5394960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9255342" y="2058978"/>
            <a:ext cx="294604" cy="29460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005204" y="5113908"/>
            <a:ext cx="201296" cy="201296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flipV="1">
            <a:off x="5480050" y="5162550"/>
            <a:ext cx="114300" cy="114300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6" name="组合 185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187" name="任意多边形 186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7" name="组合 236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238" name="任意多边形 237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椭圆 246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椭圆 249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椭圆 255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椭圆 258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9" name="组合 288"/>
          <p:cNvGrpSpPr/>
          <p:nvPr/>
        </p:nvGrpSpPr>
        <p:grpSpPr>
          <a:xfrm>
            <a:off x="209097" y="377372"/>
            <a:ext cx="1030514" cy="1030514"/>
            <a:chOff x="223158" y="270330"/>
            <a:chExt cx="1030514" cy="1030514"/>
          </a:xfrm>
        </p:grpSpPr>
        <p:grpSp>
          <p:nvGrpSpPr>
            <p:cNvPr id="18" name="组合 17"/>
            <p:cNvGrpSpPr/>
            <p:nvPr/>
          </p:nvGrpSpPr>
          <p:grpSpPr>
            <a:xfrm>
              <a:off x="518888" y="598505"/>
              <a:ext cx="439056" cy="374164"/>
              <a:chOff x="8151587" y="2836862"/>
              <a:chExt cx="3351213" cy="2855914"/>
            </a:xfrm>
          </p:grpSpPr>
          <p:sp>
            <p:nvSpPr>
              <p:cNvPr id="9" name="Freeform 5"/>
              <p:cNvSpPr>
                <a:spLocks/>
              </p:cNvSpPr>
              <p:nvPr/>
            </p:nvSpPr>
            <p:spPr bwMode="auto">
              <a:xfrm>
                <a:off x="10231212" y="2836862"/>
                <a:ext cx="1271588" cy="1270000"/>
              </a:xfrm>
              <a:custGeom>
                <a:avLst/>
                <a:gdLst>
                  <a:gd name="T0" fmla="*/ 688 w 856"/>
                  <a:gd name="T1" fmla="*/ 834 h 855"/>
                  <a:gd name="T2" fmla="*/ 611 w 856"/>
                  <a:gd name="T3" fmla="*/ 834 h 855"/>
                  <a:gd name="T4" fmla="*/ 21 w 856"/>
                  <a:gd name="T5" fmla="*/ 245 h 855"/>
                  <a:gd name="T6" fmla="*/ 21 w 856"/>
                  <a:gd name="T7" fmla="*/ 168 h 855"/>
                  <a:gd name="T8" fmla="*/ 168 w 856"/>
                  <a:gd name="T9" fmla="*/ 21 h 855"/>
                  <a:gd name="T10" fmla="*/ 245 w 856"/>
                  <a:gd name="T11" fmla="*/ 21 h 855"/>
                  <a:gd name="T12" fmla="*/ 834 w 856"/>
                  <a:gd name="T13" fmla="*/ 611 h 855"/>
                  <a:gd name="T14" fmla="*/ 834 w 856"/>
                  <a:gd name="T15" fmla="*/ 688 h 855"/>
                  <a:gd name="T16" fmla="*/ 688 w 856"/>
                  <a:gd name="T17" fmla="*/ 834 h 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6" h="855">
                    <a:moveTo>
                      <a:pt x="688" y="834"/>
                    </a:moveTo>
                    <a:cubicBezTo>
                      <a:pt x="667" y="855"/>
                      <a:pt x="632" y="855"/>
                      <a:pt x="611" y="834"/>
                    </a:cubicBezTo>
                    <a:cubicBezTo>
                      <a:pt x="21" y="245"/>
                      <a:pt x="21" y="245"/>
                      <a:pt x="21" y="245"/>
                    </a:cubicBezTo>
                    <a:cubicBezTo>
                      <a:pt x="0" y="224"/>
                      <a:pt x="0" y="189"/>
                      <a:pt x="21" y="168"/>
                    </a:cubicBezTo>
                    <a:cubicBezTo>
                      <a:pt x="168" y="21"/>
                      <a:pt x="168" y="21"/>
                      <a:pt x="168" y="21"/>
                    </a:cubicBezTo>
                    <a:cubicBezTo>
                      <a:pt x="189" y="0"/>
                      <a:pt x="224" y="0"/>
                      <a:pt x="245" y="21"/>
                    </a:cubicBezTo>
                    <a:cubicBezTo>
                      <a:pt x="834" y="611"/>
                      <a:pt x="834" y="611"/>
                      <a:pt x="834" y="611"/>
                    </a:cubicBezTo>
                    <a:cubicBezTo>
                      <a:pt x="856" y="632"/>
                      <a:pt x="856" y="666"/>
                      <a:pt x="834" y="688"/>
                    </a:cubicBezTo>
                    <a:cubicBezTo>
                      <a:pt x="688" y="834"/>
                      <a:pt x="688" y="834"/>
                      <a:pt x="688" y="834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8694512" y="3690938"/>
                <a:ext cx="2238375" cy="2001838"/>
              </a:xfrm>
              <a:custGeom>
                <a:avLst/>
                <a:gdLst>
                  <a:gd name="T0" fmla="*/ 1474 w 1509"/>
                  <a:gd name="T1" fmla="*/ 672 h 1349"/>
                  <a:gd name="T2" fmla="*/ 938 w 1509"/>
                  <a:gd name="T3" fmla="*/ 138 h 1349"/>
                  <a:gd name="T4" fmla="*/ 796 w 1509"/>
                  <a:gd name="T5" fmla="*/ 188 h 1349"/>
                  <a:gd name="T6" fmla="*/ 755 w 1509"/>
                  <a:gd name="T7" fmla="*/ 304 h 1349"/>
                  <a:gd name="T8" fmla="*/ 657 w 1509"/>
                  <a:gd name="T9" fmla="*/ 414 h 1349"/>
                  <a:gd name="T10" fmla="*/ 510 w 1509"/>
                  <a:gd name="T11" fmla="*/ 423 h 1349"/>
                  <a:gd name="T12" fmla="*/ 437 w 1509"/>
                  <a:gd name="T13" fmla="*/ 377 h 1349"/>
                  <a:gd name="T14" fmla="*/ 391 w 1509"/>
                  <a:gd name="T15" fmla="*/ 177 h 1349"/>
                  <a:gd name="T16" fmla="*/ 453 w 1509"/>
                  <a:gd name="T17" fmla="*/ 0 h 1349"/>
                  <a:gd name="T18" fmla="*/ 18 w 1509"/>
                  <a:gd name="T19" fmla="*/ 435 h 1349"/>
                  <a:gd name="T20" fmla="*/ 18 w 1509"/>
                  <a:gd name="T21" fmla="*/ 499 h 1349"/>
                  <a:gd name="T22" fmla="*/ 59 w 1509"/>
                  <a:gd name="T23" fmla="*/ 541 h 1349"/>
                  <a:gd name="T24" fmla="*/ 139 w 1509"/>
                  <a:gd name="T25" fmla="*/ 461 h 1349"/>
                  <a:gd name="T26" fmla="*/ 331 w 1509"/>
                  <a:gd name="T27" fmla="*/ 461 h 1349"/>
                  <a:gd name="T28" fmla="*/ 371 w 1509"/>
                  <a:gd name="T29" fmla="*/ 557 h 1349"/>
                  <a:gd name="T30" fmla="*/ 466 w 1509"/>
                  <a:gd name="T31" fmla="*/ 596 h 1349"/>
                  <a:gd name="T32" fmla="*/ 506 w 1509"/>
                  <a:gd name="T33" fmla="*/ 692 h 1349"/>
                  <a:gd name="T34" fmla="*/ 601 w 1509"/>
                  <a:gd name="T35" fmla="*/ 731 h 1349"/>
                  <a:gd name="T36" fmla="*/ 641 w 1509"/>
                  <a:gd name="T37" fmla="*/ 827 h 1349"/>
                  <a:gd name="T38" fmla="*/ 737 w 1509"/>
                  <a:gd name="T39" fmla="*/ 866 h 1349"/>
                  <a:gd name="T40" fmla="*/ 736 w 1509"/>
                  <a:gd name="T41" fmla="*/ 1058 h 1349"/>
                  <a:gd name="T42" fmla="*/ 657 w 1509"/>
                  <a:gd name="T43" fmla="*/ 1138 h 1349"/>
                  <a:gd name="T44" fmla="*/ 832 w 1509"/>
                  <a:gd name="T45" fmla="*/ 1314 h 1349"/>
                  <a:gd name="T46" fmla="*/ 960 w 1509"/>
                  <a:gd name="T47" fmla="*/ 1314 h 1349"/>
                  <a:gd name="T48" fmla="*/ 960 w 1509"/>
                  <a:gd name="T49" fmla="*/ 1186 h 1349"/>
                  <a:gd name="T50" fmla="*/ 820 w 1509"/>
                  <a:gd name="T51" fmla="*/ 1046 h 1349"/>
                  <a:gd name="T52" fmla="*/ 820 w 1509"/>
                  <a:gd name="T53" fmla="*/ 1002 h 1349"/>
                  <a:gd name="T54" fmla="*/ 864 w 1509"/>
                  <a:gd name="T55" fmla="*/ 1002 h 1349"/>
                  <a:gd name="T56" fmla="*/ 1004 w 1509"/>
                  <a:gd name="T57" fmla="*/ 1142 h 1349"/>
                  <a:gd name="T58" fmla="*/ 1131 w 1509"/>
                  <a:gd name="T59" fmla="*/ 1142 h 1349"/>
                  <a:gd name="T60" fmla="*/ 1131 w 1509"/>
                  <a:gd name="T61" fmla="*/ 1015 h 1349"/>
                  <a:gd name="T62" fmla="*/ 991 w 1509"/>
                  <a:gd name="T63" fmla="*/ 875 h 1349"/>
                  <a:gd name="T64" fmla="*/ 991 w 1509"/>
                  <a:gd name="T65" fmla="*/ 831 h 1349"/>
                  <a:gd name="T66" fmla="*/ 1035 w 1509"/>
                  <a:gd name="T67" fmla="*/ 831 h 1349"/>
                  <a:gd name="T68" fmla="*/ 1176 w 1509"/>
                  <a:gd name="T69" fmla="*/ 971 h 1349"/>
                  <a:gd name="T70" fmla="*/ 1303 w 1509"/>
                  <a:gd name="T71" fmla="*/ 971 h 1349"/>
                  <a:gd name="T72" fmla="*/ 1303 w 1509"/>
                  <a:gd name="T73" fmla="*/ 844 h 1349"/>
                  <a:gd name="T74" fmla="*/ 1163 w 1509"/>
                  <a:gd name="T75" fmla="*/ 703 h 1349"/>
                  <a:gd name="T76" fmla="*/ 1163 w 1509"/>
                  <a:gd name="T77" fmla="*/ 660 h 1349"/>
                  <a:gd name="T78" fmla="*/ 1206 w 1509"/>
                  <a:gd name="T79" fmla="*/ 660 h 1349"/>
                  <a:gd name="T80" fmla="*/ 1347 w 1509"/>
                  <a:gd name="T81" fmla="*/ 800 h 1349"/>
                  <a:gd name="T82" fmla="*/ 1474 w 1509"/>
                  <a:gd name="T83" fmla="*/ 800 h 1349"/>
                  <a:gd name="T84" fmla="*/ 1474 w 1509"/>
                  <a:gd name="T85" fmla="*/ 672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09" h="1349">
                    <a:moveTo>
                      <a:pt x="1474" y="672"/>
                    </a:moveTo>
                    <a:cubicBezTo>
                      <a:pt x="938" y="138"/>
                      <a:pt x="938" y="138"/>
                      <a:pt x="938" y="138"/>
                    </a:cubicBezTo>
                    <a:cubicBezTo>
                      <a:pt x="796" y="188"/>
                      <a:pt x="796" y="188"/>
                      <a:pt x="796" y="188"/>
                    </a:cubicBezTo>
                    <a:cubicBezTo>
                      <a:pt x="755" y="304"/>
                      <a:pt x="755" y="304"/>
                      <a:pt x="755" y="304"/>
                    </a:cubicBezTo>
                    <a:cubicBezTo>
                      <a:pt x="738" y="353"/>
                      <a:pt x="703" y="392"/>
                      <a:pt x="657" y="414"/>
                    </a:cubicBezTo>
                    <a:cubicBezTo>
                      <a:pt x="611" y="437"/>
                      <a:pt x="559" y="440"/>
                      <a:pt x="510" y="423"/>
                    </a:cubicBezTo>
                    <a:cubicBezTo>
                      <a:pt x="482" y="413"/>
                      <a:pt x="458" y="398"/>
                      <a:pt x="437" y="377"/>
                    </a:cubicBezTo>
                    <a:cubicBezTo>
                      <a:pt x="385" y="325"/>
                      <a:pt x="367" y="247"/>
                      <a:pt x="391" y="177"/>
                    </a:cubicBezTo>
                    <a:cubicBezTo>
                      <a:pt x="453" y="0"/>
                      <a:pt x="453" y="0"/>
                      <a:pt x="453" y="0"/>
                    </a:cubicBezTo>
                    <a:cubicBezTo>
                      <a:pt x="18" y="435"/>
                      <a:pt x="18" y="435"/>
                      <a:pt x="18" y="435"/>
                    </a:cubicBezTo>
                    <a:cubicBezTo>
                      <a:pt x="0" y="452"/>
                      <a:pt x="0" y="481"/>
                      <a:pt x="18" y="499"/>
                    </a:cubicBezTo>
                    <a:cubicBezTo>
                      <a:pt x="59" y="541"/>
                      <a:pt x="59" y="541"/>
                      <a:pt x="59" y="541"/>
                    </a:cubicBezTo>
                    <a:cubicBezTo>
                      <a:pt x="139" y="461"/>
                      <a:pt x="139" y="461"/>
                      <a:pt x="139" y="461"/>
                    </a:cubicBezTo>
                    <a:cubicBezTo>
                      <a:pt x="192" y="408"/>
                      <a:pt x="278" y="408"/>
                      <a:pt x="331" y="461"/>
                    </a:cubicBezTo>
                    <a:cubicBezTo>
                      <a:pt x="357" y="488"/>
                      <a:pt x="370" y="522"/>
                      <a:pt x="371" y="557"/>
                    </a:cubicBezTo>
                    <a:cubicBezTo>
                      <a:pt x="405" y="557"/>
                      <a:pt x="440" y="570"/>
                      <a:pt x="466" y="596"/>
                    </a:cubicBezTo>
                    <a:cubicBezTo>
                      <a:pt x="492" y="623"/>
                      <a:pt x="506" y="657"/>
                      <a:pt x="506" y="692"/>
                    </a:cubicBezTo>
                    <a:cubicBezTo>
                      <a:pt x="541" y="692"/>
                      <a:pt x="575" y="705"/>
                      <a:pt x="601" y="731"/>
                    </a:cubicBezTo>
                    <a:cubicBezTo>
                      <a:pt x="628" y="758"/>
                      <a:pt x="641" y="792"/>
                      <a:pt x="641" y="827"/>
                    </a:cubicBezTo>
                    <a:cubicBezTo>
                      <a:pt x="676" y="827"/>
                      <a:pt x="710" y="840"/>
                      <a:pt x="737" y="866"/>
                    </a:cubicBezTo>
                    <a:cubicBezTo>
                      <a:pt x="789" y="919"/>
                      <a:pt x="789" y="1005"/>
                      <a:pt x="736" y="1058"/>
                    </a:cubicBezTo>
                    <a:cubicBezTo>
                      <a:pt x="657" y="1138"/>
                      <a:pt x="657" y="1138"/>
                      <a:pt x="657" y="1138"/>
                    </a:cubicBezTo>
                    <a:cubicBezTo>
                      <a:pt x="832" y="1314"/>
                      <a:pt x="832" y="1314"/>
                      <a:pt x="832" y="1314"/>
                    </a:cubicBezTo>
                    <a:cubicBezTo>
                      <a:pt x="868" y="1349"/>
                      <a:pt x="925" y="1349"/>
                      <a:pt x="960" y="1314"/>
                    </a:cubicBezTo>
                    <a:cubicBezTo>
                      <a:pt x="995" y="1278"/>
                      <a:pt x="995" y="1221"/>
                      <a:pt x="960" y="1186"/>
                    </a:cubicBezTo>
                    <a:cubicBezTo>
                      <a:pt x="820" y="1046"/>
                      <a:pt x="820" y="1046"/>
                      <a:pt x="820" y="1046"/>
                    </a:cubicBezTo>
                    <a:cubicBezTo>
                      <a:pt x="808" y="1034"/>
                      <a:pt x="808" y="1014"/>
                      <a:pt x="820" y="1002"/>
                    </a:cubicBezTo>
                    <a:cubicBezTo>
                      <a:pt x="832" y="990"/>
                      <a:pt x="852" y="990"/>
                      <a:pt x="864" y="1002"/>
                    </a:cubicBezTo>
                    <a:cubicBezTo>
                      <a:pt x="1004" y="1142"/>
                      <a:pt x="1004" y="1142"/>
                      <a:pt x="1004" y="1142"/>
                    </a:cubicBezTo>
                    <a:cubicBezTo>
                      <a:pt x="1039" y="1178"/>
                      <a:pt x="1096" y="1178"/>
                      <a:pt x="1131" y="1142"/>
                    </a:cubicBezTo>
                    <a:cubicBezTo>
                      <a:pt x="1167" y="1107"/>
                      <a:pt x="1167" y="1050"/>
                      <a:pt x="1131" y="1015"/>
                    </a:cubicBezTo>
                    <a:cubicBezTo>
                      <a:pt x="991" y="875"/>
                      <a:pt x="991" y="875"/>
                      <a:pt x="991" y="875"/>
                    </a:cubicBezTo>
                    <a:cubicBezTo>
                      <a:pt x="979" y="863"/>
                      <a:pt x="979" y="843"/>
                      <a:pt x="991" y="831"/>
                    </a:cubicBezTo>
                    <a:cubicBezTo>
                      <a:pt x="1003" y="819"/>
                      <a:pt x="1023" y="819"/>
                      <a:pt x="1035" y="831"/>
                    </a:cubicBezTo>
                    <a:cubicBezTo>
                      <a:pt x="1176" y="971"/>
                      <a:pt x="1176" y="971"/>
                      <a:pt x="1176" y="971"/>
                    </a:cubicBezTo>
                    <a:cubicBezTo>
                      <a:pt x="1211" y="1006"/>
                      <a:pt x="1268" y="1006"/>
                      <a:pt x="1303" y="971"/>
                    </a:cubicBezTo>
                    <a:cubicBezTo>
                      <a:pt x="1338" y="936"/>
                      <a:pt x="1338" y="879"/>
                      <a:pt x="1303" y="844"/>
                    </a:cubicBezTo>
                    <a:cubicBezTo>
                      <a:pt x="1163" y="703"/>
                      <a:pt x="1163" y="703"/>
                      <a:pt x="1163" y="703"/>
                    </a:cubicBezTo>
                    <a:cubicBezTo>
                      <a:pt x="1151" y="691"/>
                      <a:pt x="1151" y="672"/>
                      <a:pt x="1163" y="660"/>
                    </a:cubicBezTo>
                    <a:cubicBezTo>
                      <a:pt x="1175" y="648"/>
                      <a:pt x="1194" y="648"/>
                      <a:pt x="1206" y="660"/>
                    </a:cubicBezTo>
                    <a:cubicBezTo>
                      <a:pt x="1347" y="800"/>
                      <a:pt x="1347" y="800"/>
                      <a:pt x="1347" y="800"/>
                    </a:cubicBezTo>
                    <a:cubicBezTo>
                      <a:pt x="1382" y="835"/>
                      <a:pt x="1439" y="835"/>
                      <a:pt x="1474" y="800"/>
                    </a:cubicBezTo>
                    <a:cubicBezTo>
                      <a:pt x="1509" y="764"/>
                      <a:pt x="1509" y="708"/>
                      <a:pt x="1474" y="672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8151587" y="3009900"/>
                <a:ext cx="1366838" cy="1368425"/>
              </a:xfrm>
              <a:custGeom>
                <a:avLst/>
                <a:gdLst>
                  <a:gd name="T0" fmla="*/ 900 w 921"/>
                  <a:gd name="T1" fmla="*/ 180 h 922"/>
                  <a:gd name="T2" fmla="*/ 900 w 921"/>
                  <a:gd name="T3" fmla="*/ 257 h 922"/>
                  <a:gd name="T4" fmla="*/ 256 w 921"/>
                  <a:gd name="T5" fmla="*/ 901 h 922"/>
                  <a:gd name="T6" fmla="*/ 179 w 921"/>
                  <a:gd name="T7" fmla="*/ 901 h 922"/>
                  <a:gd name="T8" fmla="*/ 21 w 921"/>
                  <a:gd name="T9" fmla="*/ 742 h 922"/>
                  <a:gd name="T10" fmla="*/ 21 w 921"/>
                  <a:gd name="T11" fmla="*/ 665 h 922"/>
                  <a:gd name="T12" fmla="*/ 664 w 921"/>
                  <a:gd name="T13" fmla="*/ 21 h 922"/>
                  <a:gd name="T14" fmla="*/ 741 w 921"/>
                  <a:gd name="T15" fmla="*/ 21 h 922"/>
                  <a:gd name="T16" fmla="*/ 900 w 921"/>
                  <a:gd name="T17" fmla="*/ 180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1" h="922">
                    <a:moveTo>
                      <a:pt x="900" y="180"/>
                    </a:moveTo>
                    <a:cubicBezTo>
                      <a:pt x="921" y="201"/>
                      <a:pt x="921" y="236"/>
                      <a:pt x="900" y="257"/>
                    </a:cubicBezTo>
                    <a:cubicBezTo>
                      <a:pt x="256" y="901"/>
                      <a:pt x="256" y="901"/>
                      <a:pt x="256" y="901"/>
                    </a:cubicBezTo>
                    <a:cubicBezTo>
                      <a:pt x="235" y="922"/>
                      <a:pt x="201" y="922"/>
                      <a:pt x="179" y="901"/>
                    </a:cubicBezTo>
                    <a:cubicBezTo>
                      <a:pt x="21" y="742"/>
                      <a:pt x="21" y="742"/>
                      <a:pt x="21" y="742"/>
                    </a:cubicBezTo>
                    <a:cubicBezTo>
                      <a:pt x="0" y="721"/>
                      <a:pt x="0" y="686"/>
                      <a:pt x="21" y="665"/>
                    </a:cubicBezTo>
                    <a:cubicBezTo>
                      <a:pt x="664" y="21"/>
                      <a:pt x="664" y="21"/>
                      <a:pt x="664" y="21"/>
                    </a:cubicBezTo>
                    <a:cubicBezTo>
                      <a:pt x="685" y="0"/>
                      <a:pt x="720" y="0"/>
                      <a:pt x="741" y="21"/>
                    </a:cubicBezTo>
                    <a:lnTo>
                      <a:pt x="900" y="180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8761188" y="3316290"/>
                <a:ext cx="2149474" cy="2085972"/>
              </a:xfrm>
              <a:custGeom>
                <a:avLst/>
                <a:gdLst>
                  <a:gd name="T0" fmla="*/ 1395 w 1449"/>
                  <a:gd name="T1" fmla="*/ 399 h 1405"/>
                  <a:gd name="T2" fmla="*/ 1047 w 1449"/>
                  <a:gd name="T3" fmla="*/ 51 h 1405"/>
                  <a:gd name="T4" fmla="*/ 886 w 1449"/>
                  <a:gd name="T5" fmla="*/ 27 h 1405"/>
                  <a:gd name="T6" fmla="*/ 566 w 1449"/>
                  <a:gd name="T7" fmla="*/ 174 h 1405"/>
                  <a:gd name="T8" fmla="*/ 490 w 1449"/>
                  <a:gd name="T9" fmla="*/ 250 h 1405"/>
                  <a:gd name="T10" fmla="*/ 419 w 1449"/>
                  <a:gd name="T11" fmla="*/ 454 h 1405"/>
                  <a:gd name="T12" fmla="*/ 449 w 1449"/>
                  <a:gd name="T13" fmla="*/ 583 h 1405"/>
                  <a:gd name="T14" fmla="*/ 496 w 1449"/>
                  <a:gd name="T15" fmla="*/ 613 h 1405"/>
                  <a:gd name="T16" fmla="*/ 655 w 1449"/>
                  <a:gd name="T17" fmla="*/ 536 h 1405"/>
                  <a:gd name="T18" fmla="*/ 706 w 1449"/>
                  <a:gd name="T19" fmla="*/ 389 h 1405"/>
                  <a:gd name="T20" fmla="*/ 913 w 1449"/>
                  <a:gd name="T21" fmla="*/ 315 h 1405"/>
                  <a:gd name="T22" fmla="*/ 1293 w 1449"/>
                  <a:gd name="T23" fmla="*/ 695 h 1405"/>
                  <a:gd name="T24" fmla="*/ 1395 w 1449"/>
                  <a:gd name="T25" fmla="*/ 593 h 1405"/>
                  <a:gd name="T26" fmla="*/ 1395 w 1449"/>
                  <a:gd name="T27" fmla="*/ 399 h 1405"/>
                  <a:gd name="T28" fmla="*/ 240 w 1449"/>
                  <a:gd name="T29" fmla="*/ 759 h 1405"/>
                  <a:gd name="T30" fmla="*/ 139 w 1449"/>
                  <a:gd name="T31" fmla="*/ 759 h 1405"/>
                  <a:gd name="T32" fmla="*/ 28 w 1449"/>
                  <a:gd name="T33" fmla="*/ 870 h 1405"/>
                  <a:gd name="T34" fmla="*/ 28 w 1449"/>
                  <a:gd name="T35" fmla="*/ 971 h 1405"/>
                  <a:gd name="T36" fmla="*/ 129 w 1449"/>
                  <a:gd name="T37" fmla="*/ 971 h 1405"/>
                  <a:gd name="T38" fmla="*/ 240 w 1449"/>
                  <a:gd name="T39" fmla="*/ 860 h 1405"/>
                  <a:gd name="T40" fmla="*/ 240 w 1449"/>
                  <a:gd name="T41" fmla="*/ 759 h 1405"/>
                  <a:gd name="T42" fmla="*/ 376 w 1449"/>
                  <a:gd name="T43" fmla="*/ 894 h 1405"/>
                  <a:gd name="T44" fmla="*/ 275 w 1449"/>
                  <a:gd name="T45" fmla="*/ 894 h 1405"/>
                  <a:gd name="T46" fmla="*/ 163 w 1449"/>
                  <a:gd name="T47" fmla="*/ 1006 h 1405"/>
                  <a:gd name="T48" fmla="*/ 163 w 1449"/>
                  <a:gd name="T49" fmla="*/ 1107 h 1405"/>
                  <a:gd name="T50" fmla="*/ 264 w 1449"/>
                  <a:gd name="T51" fmla="*/ 1107 h 1405"/>
                  <a:gd name="T52" fmla="*/ 375 w 1449"/>
                  <a:gd name="T53" fmla="*/ 995 h 1405"/>
                  <a:gd name="T54" fmla="*/ 376 w 1449"/>
                  <a:gd name="T55" fmla="*/ 894 h 1405"/>
                  <a:gd name="T56" fmla="*/ 545 w 1449"/>
                  <a:gd name="T57" fmla="*/ 1164 h 1405"/>
                  <a:gd name="T58" fmla="*/ 433 w 1449"/>
                  <a:gd name="T59" fmla="*/ 1276 h 1405"/>
                  <a:gd name="T60" fmla="*/ 433 w 1449"/>
                  <a:gd name="T61" fmla="*/ 1377 h 1405"/>
                  <a:gd name="T62" fmla="*/ 534 w 1449"/>
                  <a:gd name="T63" fmla="*/ 1377 h 1405"/>
                  <a:gd name="T64" fmla="*/ 646 w 1449"/>
                  <a:gd name="T65" fmla="*/ 1265 h 1405"/>
                  <a:gd name="T66" fmla="*/ 646 w 1449"/>
                  <a:gd name="T67" fmla="*/ 1165 h 1405"/>
                  <a:gd name="T68" fmla="*/ 545 w 1449"/>
                  <a:gd name="T69" fmla="*/ 1164 h 1405"/>
                  <a:gd name="T70" fmla="*/ 510 w 1449"/>
                  <a:gd name="T71" fmla="*/ 1029 h 1405"/>
                  <a:gd name="T72" fmla="*/ 410 w 1449"/>
                  <a:gd name="T73" fmla="*/ 1029 h 1405"/>
                  <a:gd name="T74" fmla="*/ 298 w 1449"/>
                  <a:gd name="T75" fmla="*/ 1141 h 1405"/>
                  <a:gd name="T76" fmla="*/ 298 w 1449"/>
                  <a:gd name="T77" fmla="*/ 1242 h 1405"/>
                  <a:gd name="T78" fmla="*/ 399 w 1449"/>
                  <a:gd name="T79" fmla="*/ 1242 h 1405"/>
                  <a:gd name="T80" fmla="*/ 511 w 1449"/>
                  <a:gd name="T81" fmla="*/ 1130 h 1405"/>
                  <a:gd name="T82" fmla="*/ 510 w 1449"/>
                  <a:gd name="T83" fmla="*/ 1029 h 1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49" h="1405">
                    <a:moveTo>
                      <a:pt x="1395" y="399"/>
                    </a:moveTo>
                    <a:cubicBezTo>
                      <a:pt x="1047" y="51"/>
                      <a:pt x="1047" y="51"/>
                      <a:pt x="1047" y="51"/>
                    </a:cubicBezTo>
                    <a:cubicBezTo>
                      <a:pt x="1005" y="9"/>
                      <a:pt x="945" y="0"/>
                      <a:pt x="886" y="27"/>
                    </a:cubicBezTo>
                    <a:cubicBezTo>
                      <a:pt x="828" y="54"/>
                      <a:pt x="566" y="174"/>
                      <a:pt x="566" y="174"/>
                    </a:cubicBezTo>
                    <a:cubicBezTo>
                      <a:pt x="530" y="186"/>
                      <a:pt x="502" y="214"/>
                      <a:pt x="490" y="250"/>
                    </a:cubicBezTo>
                    <a:cubicBezTo>
                      <a:pt x="419" y="454"/>
                      <a:pt x="419" y="454"/>
                      <a:pt x="419" y="454"/>
                    </a:cubicBezTo>
                    <a:cubicBezTo>
                      <a:pt x="403" y="501"/>
                      <a:pt x="416" y="550"/>
                      <a:pt x="449" y="583"/>
                    </a:cubicBezTo>
                    <a:cubicBezTo>
                      <a:pt x="462" y="596"/>
                      <a:pt x="478" y="606"/>
                      <a:pt x="496" y="613"/>
                    </a:cubicBezTo>
                    <a:cubicBezTo>
                      <a:pt x="561" y="635"/>
                      <a:pt x="632" y="601"/>
                      <a:pt x="655" y="536"/>
                    </a:cubicBezTo>
                    <a:cubicBezTo>
                      <a:pt x="706" y="389"/>
                      <a:pt x="706" y="389"/>
                      <a:pt x="706" y="389"/>
                    </a:cubicBezTo>
                    <a:cubicBezTo>
                      <a:pt x="913" y="315"/>
                      <a:pt x="913" y="315"/>
                      <a:pt x="913" y="315"/>
                    </a:cubicBezTo>
                    <a:cubicBezTo>
                      <a:pt x="1293" y="695"/>
                      <a:pt x="1293" y="695"/>
                      <a:pt x="1293" y="695"/>
                    </a:cubicBezTo>
                    <a:cubicBezTo>
                      <a:pt x="1395" y="593"/>
                      <a:pt x="1395" y="593"/>
                      <a:pt x="1395" y="593"/>
                    </a:cubicBezTo>
                    <a:cubicBezTo>
                      <a:pt x="1449" y="540"/>
                      <a:pt x="1449" y="452"/>
                      <a:pt x="1395" y="399"/>
                    </a:cubicBezTo>
                    <a:close/>
                    <a:moveTo>
                      <a:pt x="240" y="759"/>
                    </a:moveTo>
                    <a:cubicBezTo>
                      <a:pt x="212" y="731"/>
                      <a:pt x="167" y="731"/>
                      <a:pt x="139" y="759"/>
                    </a:cubicBezTo>
                    <a:cubicBezTo>
                      <a:pt x="28" y="870"/>
                      <a:pt x="28" y="870"/>
                      <a:pt x="28" y="870"/>
                    </a:cubicBezTo>
                    <a:cubicBezTo>
                      <a:pt x="0" y="898"/>
                      <a:pt x="0" y="943"/>
                      <a:pt x="28" y="971"/>
                    </a:cubicBezTo>
                    <a:cubicBezTo>
                      <a:pt x="56" y="999"/>
                      <a:pt x="101" y="999"/>
                      <a:pt x="129" y="971"/>
                    </a:cubicBezTo>
                    <a:cubicBezTo>
                      <a:pt x="240" y="860"/>
                      <a:pt x="240" y="860"/>
                      <a:pt x="240" y="860"/>
                    </a:cubicBezTo>
                    <a:cubicBezTo>
                      <a:pt x="268" y="832"/>
                      <a:pt x="268" y="787"/>
                      <a:pt x="240" y="759"/>
                    </a:cubicBezTo>
                    <a:close/>
                    <a:moveTo>
                      <a:pt x="376" y="894"/>
                    </a:moveTo>
                    <a:cubicBezTo>
                      <a:pt x="348" y="866"/>
                      <a:pt x="302" y="866"/>
                      <a:pt x="275" y="894"/>
                    </a:cubicBezTo>
                    <a:cubicBezTo>
                      <a:pt x="163" y="1006"/>
                      <a:pt x="163" y="1006"/>
                      <a:pt x="163" y="1006"/>
                    </a:cubicBezTo>
                    <a:cubicBezTo>
                      <a:pt x="135" y="1034"/>
                      <a:pt x="135" y="1079"/>
                      <a:pt x="163" y="1107"/>
                    </a:cubicBezTo>
                    <a:cubicBezTo>
                      <a:pt x="191" y="1134"/>
                      <a:pt x="236" y="1134"/>
                      <a:pt x="264" y="1107"/>
                    </a:cubicBezTo>
                    <a:cubicBezTo>
                      <a:pt x="375" y="995"/>
                      <a:pt x="375" y="995"/>
                      <a:pt x="375" y="995"/>
                    </a:cubicBezTo>
                    <a:cubicBezTo>
                      <a:pt x="403" y="967"/>
                      <a:pt x="403" y="922"/>
                      <a:pt x="376" y="894"/>
                    </a:cubicBezTo>
                    <a:close/>
                    <a:moveTo>
                      <a:pt x="545" y="1164"/>
                    </a:moveTo>
                    <a:cubicBezTo>
                      <a:pt x="433" y="1276"/>
                      <a:pt x="433" y="1276"/>
                      <a:pt x="433" y="1276"/>
                    </a:cubicBezTo>
                    <a:cubicBezTo>
                      <a:pt x="406" y="1304"/>
                      <a:pt x="406" y="1349"/>
                      <a:pt x="433" y="1377"/>
                    </a:cubicBezTo>
                    <a:cubicBezTo>
                      <a:pt x="461" y="1405"/>
                      <a:pt x="506" y="1405"/>
                      <a:pt x="534" y="1377"/>
                    </a:cubicBezTo>
                    <a:cubicBezTo>
                      <a:pt x="646" y="1265"/>
                      <a:pt x="646" y="1265"/>
                      <a:pt x="646" y="1265"/>
                    </a:cubicBezTo>
                    <a:cubicBezTo>
                      <a:pt x="673" y="1238"/>
                      <a:pt x="673" y="1193"/>
                      <a:pt x="646" y="1165"/>
                    </a:cubicBezTo>
                    <a:cubicBezTo>
                      <a:pt x="618" y="1136"/>
                      <a:pt x="573" y="1136"/>
                      <a:pt x="545" y="1164"/>
                    </a:cubicBezTo>
                    <a:close/>
                    <a:moveTo>
                      <a:pt x="510" y="1029"/>
                    </a:moveTo>
                    <a:cubicBezTo>
                      <a:pt x="483" y="1001"/>
                      <a:pt x="437" y="1001"/>
                      <a:pt x="410" y="1029"/>
                    </a:cubicBezTo>
                    <a:cubicBezTo>
                      <a:pt x="298" y="1141"/>
                      <a:pt x="298" y="1141"/>
                      <a:pt x="298" y="1141"/>
                    </a:cubicBezTo>
                    <a:cubicBezTo>
                      <a:pt x="270" y="1169"/>
                      <a:pt x="270" y="1214"/>
                      <a:pt x="298" y="1242"/>
                    </a:cubicBezTo>
                    <a:cubicBezTo>
                      <a:pt x="326" y="1269"/>
                      <a:pt x="371" y="1269"/>
                      <a:pt x="399" y="1242"/>
                    </a:cubicBezTo>
                    <a:cubicBezTo>
                      <a:pt x="511" y="1130"/>
                      <a:pt x="511" y="1130"/>
                      <a:pt x="511" y="1130"/>
                    </a:cubicBezTo>
                    <a:cubicBezTo>
                      <a:pt x="538" y="1102"/>
                      <a:pt x="538" y="1057"/>
                      <a:pt x="510" y="1029"/>
                    </a:cubicBezTo>
                    <a:close/>
                  </a:path>
                </a:pathLst>
              </a:custGeom>
              <a:solidFill>
                <a:srgbClr val="62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椭圆 19"/>
            <p:cNvSpPr/>
            <p:nvPr/>
          </p:nvSpPr>
          <p:spPr>
            <a:xfrm>
              <a:off x="223158" y="270330"/>
              <a:ext cx="1030514" cy="1030514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0" name="文本框 289"/>
          <p:cNvSpPr txBox="1"/>
          <p:nvPr/>
        </p:nvSpPr>
        <p:spPr>
          <a:xfrm>
            <a:off x="1298121" y="282121"/>
            <a:ext cx="1502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GALAXY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44" name="直接连接符 343"/>
          <p:cNvCxnSpPr/>
          <p:nvPr/>
        </p:nvCxnSpPr>
        <p:spPr>
          <a:xfrm flipH="1">
            <a:off x="2312035" y="578757"/>
            <a:ext cx="360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直接连接符 344"/>
          <p:cNvCxnSpPr/>
          <p:nvPr/>
        </p:nvCxnSpPr>
        <p:spPr>
          <a:xfrm flipH="1">
            <a:off x="2384035" y="527005"/>
            <a:ext cx="216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文本框 347"/>
          <p:cNvSpPr txBox="1"/>
          <p:nvPr/>
        </p:nvSpPr>
        <p:spPr>
          <a:xfrm>
            <a:off x="1306285" y="744764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50" name="直接连接符 349"/>
          <p:cNvCxnSpPr/>
          <p:nvPr/>
        </p:nvCxnSpPr>
        <p:spPr>
          <a:xfrm>
            <a:off x="1390650" y="666750"/>
            <a:ext cx="276225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6" name="组合 365"/>
          <p:cNvGrpSpPr/>
          <p:nvPr/>
        </p:nvGrpSpPr>
        <p:grpSpPr>
          <a:xfrm>
            <a:off x="3268980" y="1328395"/>
            <a:ext cx="349275" cy="54000"/>
            <a:chOff x="3025140" y="1244575"/>
            <a:chExt cx="349275" cy="54000"/>
          </a:xfrm>
        </p:grpSpPr>
        <p:sp>
          <p:nvSpPr>
            <p:cNvPr id="361" name="椭圆 360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3" name="组合 372"/>
          <p:cNvGrpSpPr/>
          <p:nvPr/>
        </p:nvGrpSpPr>
        <p:grpSpPr>
          <a:xfrm>
            <a:off x="9426048" y="693201"/>
            <a:ext cx="482456" cy="482456"/>
            <a:chOff x="9537627" y="678687"/>
            <a:chExt cx="482456" cy="482456"/>
          </a:xfrm>
        </p:grpSpPr>
        <p:grpSp>
          <p:nvGrpSpPr>
            <p:cNvPr id="367" name="组合 366"/>
            <p:cNvGrpSpPr/>
            <p:nvPr/>
          </p:nvGrpSpPr>
          <p:grpSpPr>
            <a:xfrm>
              <a:off x="9681825" y="814984"/>
              <a:ext cx="194060" cy="209862"/>
              <a:chOff x="8426028" y="2130356"/>
              <a:chExt cx="628956" cy="680167"/>
            </a:xfrm>
          </p:grpSpPr>
          <p:sp>
            <p:nvSpPr>
              <p:cNvPr id="368" name="Freeform 581"/>
              <p:cNvSpPr>
                <a:spLocks noEditPoints="1"/>
              </p:cNvSpPr>
              <p:nvPr/>
            </p:nvSpPr>
            <p:spPr bwMode="auto">
              <a:xfrm>
                <a:off x="8562350" y="2326544"/>
                <a:ext cx="492634" cy="483979"/>
              </a:xfrm>
              <a:custGeom>
                <a:avLst/>
                <a:gdLst>
                  <a:gd name="T0" fmla="*/ 281 w 289"/>
                  <a:gd name="T1" fmla="*/ 240 h 284"/>
                  <a:gd name="T2" fmla="*/ 219 w 289"/>
                  <a:gd name="T3" fmla="*/ 178 h 284"/>
                  <a:gd name="T4" fmla="*/ 205 w 289"/>
                  <a:gd name="T5" fmla="*/ 165 h 284"/>
                  <a:gd name="T6" fmla="*/ 187 w 289"/>
                  <a:gd name="T7" fmla="*/ 38 h 284"/>
                  <a:gd name="T8" fmla="*/ 181 w 289"/>
                  <a:gd name="T9" fmla="*/ 32 h 284"/>
                  <a:gd name="T10" fmla="*/ 161 w 289"/>
                  <a:gd name="T11" fmla="*/ 19 h 284"/>
                  <a:gd name="T12" fmla="*/ 40 w 289"/>
                  <a:gd name="T13" fmla="*/ 40 h 284"/>
                  <a:gd name="T14" fmla="*/ 42 w 289"/>
                  <a:gd name="T15" fmla="*/ 187 h 284"/>
                  <a:gd name="T16" fmla="*/ 42 w 289"/>
                  <a:gd name="T17" fmla="*/ 188 h 284"/>
                  <a:gd name="T18" fmla="*/ 71 w 289"/>
                  <a:gd name="T19" fmla="*/ 207 h 284"/>
                  <a:gd name="T20" fmla="*/ 160 w 289"/>
                  <a:gd name="T21" fmla="*/ 207 h 284"/>
                  <a:gd name="T22" fmla="*/ 169 w 289"/>
                  <a:gd name="T23" fmla="*/ 202 h 284"/>
                  <a:gd name="T24" fmla="*/ 171 w 289"/>
                  <a:gd name="T25" fmla="*/ 201 h 284"/>
                  <a:gd name="T26" fmla="*/ 169 w 289"/>
                  <a:gd name="T27" fmla="*/ 202 h 284"/>
                  <a:gd name="T28" fmla="*/ 183 w 289"/>
                  <a:gd name="T29" fmla="*/ 215 h 284"/>
                  <a:gd name="T30" fmla="*/ 243 w 289"/>
                  <a:gd name="T31" fmla="*/ 273 h 284"/>
                  <a:gd name="T32" fmla="*/ 274 w 289"/>
                  <a:gd name="T33" fmla="*/ 268 h 284"/>
                  <a:gd name="T34" fmla="*/ 281 w 289"/>
                  <a:gd name="T35" fmla="*/ 240 h 284"/>
                  <a:gd name="T36" fmla="*/ 161 w 289"/>
                  <a:gd name="T37" fmla="*/ 149 h 284"/>
                  <a:gd name="T38" fmla="*/ 157 w 289"/>
                  <a:gd name="T39" fmla="*/ 154 h 284"/>
                  <a:gd name="T40" fmla="*/ 74 w 289"/>
                  <a:gd name="T41" fmla="*/ 155 h 284"/>
                  <a:gd name="T42" fmla="*/ 73 w 289"/>
                  <a:gd name="T43" fmla="*/ 72 h 284"/>
                  <a:gd name="T44" fmla="*/ 156 w 289"/>
                  <a:gd name="T45" fmla="*/ 71 h 284"/>
                  <a:gd name="T46" fmla="*/ 161 w 289"/>
                  <a:gd name="T47" fmla="*/ 76 h 284"/>
                  <a:gd name="T48" fmla="*/ 161 w 289"/>
                  <a:gd name="T49" fmla="*/ 149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9" h="284">
                    <a:moveTo>
                      <a:pt x="281" y="240"/>
                    </a:moveTo>
                    <a:cubicBezTo>
                      <a:pt x="219" y="178"/>
                      <a:pt x="219" y="178"/>
                      <a:pt x="219" y="178"/>
                    </a:cubicBezTo>
                    <a:cubicBezTo>
                      <a:pt x="205" y="165"/>
                      <a:pt x="205" y="165"/>
                      <a:pt x="205" y="165"/>
                    </a:cubicBezTo>
                    <a:cubicBezTo>
                      <a:pt x="228" y="125"/>
                      <a:pt x="222" y="72"/>
                      <a:pt x="187" y="38"/>
                    </a:cubicBezTo>
                    <a:cubicBezTo>
                      <a:pt x="185" y="36"/>
                      <a:pt x="183" y="34"/>
                      <a:pt x="181" y="32"/>
                    </a:cubicBezTo>
                    <a:cubicBezTo>
                      <a:pt x="174" y="27"/>
                      <a:pt x="168" y="23"/>
                      <a:pt x="161" y="19"/>
                    </a:cubicBezTo>
                    <a:cubicBezTo>
                      <a:pt x="121" y="0"/>
                      <a:pt x="72" y="7"/>
                      <a:pt x="40" y="40"/>
                    </a:cubicBezTo>
                    <a:cubicBezTo>
                      <a:pt x="0" y="81"/>
                      <a:pt x="1" y="147"/>
                      <a:pt x="42" y="187"/>
                    </a:cubicBezTo>
                    <a:cubicBezTo>
                      <a:pt x="42" y="187"/>
                      <a:pt x="42" y="188"/>
                      <a:pt x="42" y="188"/>
                    </a:cubicBezTo>
                    <a:cubicBezTo>
                      <a:pt x="51" y="196"/>
                      <a:pt x="61" y="203"/>
                      <a:pt x="71" y="207"/>
                    </a:cubicBezTo>
                    <a:cubicBezTo>
                      <a:pt x="99" y="220"/>
                      <a:pt x="132" y="220"/>
                      <a:pt x="160" y="207"/>
                    </a:cubicBezTo>
                    <a:cubicBezTo>
                      <a:pt x="163" y="205"/>
                      <a:pt x="166" y="204"/>
                      <a:pt x="169" y="202"/>
                    </a:cubicBezTo>
                    <a:cubicBezTo>
                      <a:pt x="170" y="201"/>
                      <a:pt x="170" y="201"/>
                      <a:pt x="171" y="201"/>
                    </a:cubicBezTo>
                    <a:cubicBezTo>
                      <a:pt x="170" y="201"/>
                      <a:pt x="170" y="202"/>
                      <a:pt x="169" y="202"/>
                    </a:cubicBezTo>
                    <a:cubicBezTo>
                      <a:pt x="183" y="215"/>
                      <a:pt x="183" y="215"/>
                      <a:pt x="183" y="215"/>
                    </a:cubicBezTo>
                    <a:cubicBezTo>
                      <a:pt x="243" y="273"/>
                      <a:pt x="243" y="273"/>
                      <a:pt x="243" y="273"/>
                    </a:cubicBezTo>
                    <a:cubicBezTo>
                      <a:pt x="243" y="273"/>
                      <a:pt x="259" y="284"/>
                      <a:pt x="274" y="268"/>
                    </a:cubicBezTo>
                    <a:cubicBezTo>
                      <a:pt x="289" y="253"/>
                      <a:pt x="281" y="240"/>
                      <a:pt x="281" y="240"/>
                    </a:cubicBezTo>
                    <a:close/>
                    <a:moveTo>
                      <a:pt x="161" y="149"/>
                    </a:moveTo>
                    <a:cubicBezTo>
                      <a:pt x="160" y="151"/>
                      <a:pt x="158" y="152"/>
                      <a:pt x="157" y="154"/>
                    </a:cubicBezTo>
                    <a:cubicBezTo>
                      <a:pt x="134" y="177"/>
                      <a:pt x="97" y="178"/>
                      <a:pt x="74" y="155"/>
                    </a:cubicBezTo>
                    <a:cubicBezTo>
                      <a:pt x="50" y="132"/>
                      <a:pt x="50" y="95"/>
                      <a:pt x="73" y="72"/>
                    </a:cubicBezTo>
                    <a:cubicBezTo>
                      <a:pt x="95" y="49"/>
                      <a:pt x="133" y="48"/>
                      <a:pt x="156" y="71"/>
                    </a:cubicBezTo>
                    <a:cubicBezTo>
                      <a:pt x="158" y="72"/>
                      <a:pt x="159" y="74"/>
                      <a:pt x="161" y="76"/>
                    </a:cubicBezTo>
                    <a:cubicBezTo>
                      <a:pt x="178" y="98"/>
                      <a:pt x="178" y="128"/>
                      <a:pt x="161" y="149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582"/>
              <p:cNvSpPr>
                <a:spLocks/>
              </p:cNvSpPr>
              <p:nvPr/>
            </p:nvSpPr>
            <p:spPr bwMode="auto">
              <a:xfrm>
                <a:off x="8426028" y="2130356"/>
                <a:ext cx="445030" cy="556107"/>
              </a:xfrm>
              <a:custGeom>
                <a:avLst/>
                <a:gdLst>
                  <a:gd name="T0" fmla="*/ 97 w 261"/>
                  <a:gd name="T1" fmla="*/ 303 h 326"/>
                  <a:gd name="T2" fmla="*/ 51 w 261"/>
                  <a:gd name="T3" fmla="*/ 303 h 326"/>
                  <a:gd name="T4" fmla="*/ 19 w 261"/>
                  <a:gd name="T5" fmla="*/ 265 h 326"/>
                  <a:gd name="T6" fmla="*/ 19 w 261"/>
                  <a:gd name="T7" fmla="*/ 46 h 326"/>
                  <a:gd name="T8" fmla="*/ 47 w 261"/>
                  <a:gd name="T9" fmla="*/ 20 h 326"/>
                  <a:gd name="T10" fmla="*/ 187 w 261"/>
                  <a:gd name="T11" fmla="*/ 20 h 326"/>
                  <a:gd name="T12" fmla="*/ 187 w 261"/>
                  <a:gd name="T13" fmla="*/ 91 h 326"/>
                  <a:gd name="T14" fmla="*/ 241 w 261"/>
                  <a:gd name="T15" fmla="*/ 91 h 326"/>
                  <a:gd name="T16" fmla="*/ 241 w 261"/>
                  <a:gd name="T17" fmla="*/ 114 h 326"/>
                  <a:gd name="T18" fmla="*/ 261 w 261"/>
                  <a:gd name="T19" fmla="*/ 124 h 326"/>
                  <a:gd name="T20" fmla="*/ 261 w 261"/>
                  <a:gd name="T21" fmla="*/ 85 h 326"/>
                  <a:gd name="T22" fmla="*/ 197 w 261"/>
                  <a:gd name="T23" fmla="*/ 12 h 326"/>
                  <a:gd name="T24" fmla="*/ 187 w 261"/>
                  <a:gd name="T25" fmla="*/ 0 h 326"/>
                  <a:gd name="T26" fmla="*/ 37 w 261"/>
                  <a:gd name="T27" fmla="*/ 0 h 326"/>
                  <a:gd name="T28" fmla="*/ 1 w 261"/>
                  <a:gd name="T29" fmla="*/ 36 h 326"/>
                  <a:gd name="T30" fmla="*/ 1 w 261"/>
                  <a:gd name="T31" fmla="*/ 299 h 326"/>
                  <a:gd name="T32" fmla="*/ 37 w 261"/>
                  <a:gd name="T33" fmla="*/ 322 h 326"/>
                  <a:gd name="T34" fmla="*/ 116 w 261"/>
                  <a:gd name="T35" fmla="*/ 322 h 326"/>
                  <a:gd name="T36" fmla="*/ 109 w 261"/>
                  <a:gd name="T37" fmla="*/ 316 h 326"/>
                  <a:gd name="T38" fmla="*/ 97 w 261"/>
                  <a:gd name="T39" fmla="*/ 303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1" h="326">
                    <a:moveTo>
                      <a:pt x="97" y="303"/>
                    </a:moveTo>
                    <a:cubicBezTo>
                      <a:pt x="77" y="303"/>
                      <a:pt x="60" y="303"/>
                      <a:pt x="51" y="303"/>
                    </a:cubicBezTo>
                    <a:cubicBezTo>
                      <a:pt x="21" y="303"/>
                      <a:pt x="19" y="265"/>
                      <a:pt x="19" y="265"/>
                    </a:cubicBezTo>
                    <a:cubicBezTo>
                      <a:pt x="19" y="265"/>
                      <a:pt x="19" y="67"/>
                      <a:pt x="19" y="46"/>
                    </a:cubicBezTo>
                    <a:cubicBezTo>
                      <a:pt x="19" y="24"/>
                      <a:pt x="47" y="20"/>
                      <a:pt x="47" y="20"/>
                    </a:cubicBezTo>
                    <a:cubicBezTo>
                      <a:pt x="187" y="20"/>
                      <a:pt x="187" y="20"/>
                      <a:pt x="187" y="20"/>
                    </a:cubicBezTo>
                    <a:cubicBezTo>
                      <a:pt x="187" y="91"/>
                      <a:pt x="187" y="91"/>
                      <a:pt x="187" y="91"/>
                    </a:cubicBezTo>
                    <a:cubicBezTo>
                      <a:pt x="241" y="91"/>
                      <a:pt x="241" y="91"/>
                      <a:pt x="241" y="91"/>
                    </a:cubicBezTo>
                    <a:cubicBezTo>
                      <a:pt x="241" y="91"/>
                      <a:pt x="241" y="100"/>
                      <a:pt x="241" y="114"/>
                    </a:cubicBezTo>
                    <a:cubicBezTo>
                      <a:pt x="248" y="117"/>
                      <a:pt x="254" y="120"/>
                      <a:pt x="261" y="124"/>
                    </a:cubicBezTo>
                    <a:cubicBezTo>
                      <a:pt x="261" y="85"/>
                      <a:pt x="261" y="85"/>
                      <a:pt x="261" y="85"/>
                    </a:cubicBezTo>
                    <a:cubicBezTo>
                      <a:pt x="197" y="12"/>
                      <a:pt x="197" y="12"/>
                      <a:pt x="197" y="12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0" y="0"/>
                      <a:pt x="1" y="36"/>
                      <a:pt x="1" y="36"/>
                    </a:cubicBezTo>
                    <a:cubicBezTo>
                      <a:pt x="1" y="36"/>
                      <a:pt x="1" y="271"/>
                      <a:pt x="1" y="299"/>
                    </a:cubicBezTo>
                    <a:cubicBezTo>
                      <a:pt x="1" y="326"/>
                      <a:pt x="37" y="322"/>
                      <a:pt x="37" y="322"/>
                    </a:cubicBezTo>
                    <a:cubicBezTo>
                      <a:pt x="37" y="322"/>
                      <a:pt x="74" y="322"/>
                      <a:pt x="116" y="322"/>
                    </a:cubicBezTo>
                    <a:cubicBezTo>
                      <a:pt x="114" y="320"/>
                      <a:pt x="111" y="318"/>
                      <a:pt x="109" y="316"/>
                    </a:cubicBezTo>
                    <a:cubicBezTo>
                      <a:pt x="105" y="312"/>
                      <a:pt x="101" y="307"/>
                      <a:pt x="97" y="3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0" name="椭圆 369"/>
            <p:cNvSpPr/>
            <p:nvPr/>
          </p:nvSpPr>
          <p:spPr>
            <a:xfrm>
              <a:off x="9537627" y="678687"/>
              <a:ext cx="482456" cy="482456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15100" y="709386"/>
            <a:ext cx="2882900" cy="566131"/>
            <a:chOff x="6515100" y="709386"/>
            <a:chExt cx="2882900" cy="566131"/>
          </a:xfrm>
        </p:grpSpPr>
        <p:sp>
          <p:nvSpPr>
            <p:cNvPr id="374" name="椭圆 373"/>
            <p:cNvSpPr>
              <a:spLocks noChangeAspect="1"/>
            </p:cNvSpPr>
            <p:nvPr/>
          </p:nvSpPr>
          <p:spPr>
            <a:xfrm>
              <a:off x="8717280" y="762000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2" name="文本框 371"/>
            <p:cNvSpPr txBox="1"/>
            <p:nvPr/>
          </p:nvSpPr>
          <p:spPr>
            <a:xfrm>
              <a:off x="8294914" y="709386"/>
              <a:ext cx="1103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FIND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75" name="文本框 374"/>
            <p:cNvSpPr txBox="1"/>
            <p:nvPr/>
          </p:nvSpPr>
          <p:spPr>
            <a:xfrm>
              <a:off x="6515100" y="967740"/>
              <a:ext cx="2882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84" name="组合 383"/>
          <p:cNvGrpSpPr/>
          <p:nvPr/>
        </p:nvGrpSpPr>
        <p:grpSpPr>
          <a:xfrm>
            <a:off x="848750" y="4265596"/>
            <a:ext cx="294472" cy="294472"/>
            <a:chOff x="867800" y="4275121"/>
            <a:chExt cx="294472" cy="294472"/>
          </a:xfrm>
        </p:grpSpPr>
        <p:sp>
          <p:nvSpPr>
            <p:cNvPr id="376" name="椭圆 375"/>
            <p:cNvSpPr/>
            <p:nvPr/>
          </p:nvSpPr>
          <p:spPr>
            <a:xfrm>
              <a:off x="867800" y="4275121"/>
              <a:ext cx="294472" cy="294472"/>
            </a:xfrm>
            <a:prstGeom prst="ellipse">
              <a:avLst/>
            </a:prstGeom>
            <a:solidFill>
              <a:srgbClr val="09152D"/>
            </a:solidFill>
            <a:ln w="9525">
              <a:solidFill>
                <a:srgbClr val="55E1DB">
                  <a:alpha val="61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7" name="组合 376"/>
            <p:cNvGrpSpPr/>
            <p:nvPr/>
          </p:nvGrpSpPr>
          <p:grpSpPr>
            <a:xfrm>
              <a:off x="963043" y="4385928"/>
              <a:ext cx="103987" cy="72859"/>
              <a:chOff x="1023472" y="1951301"/>
              <a:chExt cx="763835" cy="535191"/>
            </a:xfrm>
            <a:solidFill>
              <a:srgbClr val="55E1DB"/>
            </a:solidFill>
          </p:grpSpPr>
          <p:sp>
            <p:nvSpPr>
              <p:cNvPr id="378" name="Freeform 587"/>
              <p:cNvSpPr>
                <a:spLocks/>
              </p:cNvSpPr>
              <p:nvPr/>
            </p:nvSpPr>
            <p:spPr bwMode="auto">
              <a:xfrm>
                <a:off x="1511057" y="2145326"/>
                <a:ext cx="276250" cy="247399"/>
              </a:xfrm>
              <a:custGeom>
                <a:avLst/>
                <a:gdLst>
                  <a:gd name="T0" fmla="*/ 141 w 162"/>
                  <a:gd name="T1" fmla="*/ 17 h 145"/>
                  <a:gd name="T2" fmla="*/ 105 w 162"/>
                  <a:gd name="T3" fmla="*/ 0 h 145"/>
                  <a:gd name="T4" fmla="*/ 81 w 162"/>
                  <a:gd name="T5" fmla="*/ 9 h 145"/>
                  <a:gd name="T6" fmla="*/ 57 w 162"/>
                  <a:gd name="T7" fmla="*/ 0 h 145"/>
                  <a:gd name="T8" fmla="*/ 0 w 162"/>
                  <a:gd name="T9" fmla="*/ 56 h 145"/>
                  <a:gd name="T10" fmla="*/ 0 w 162"/>
                  <a:gd name="T11" fmla="*/ 59 h 145"/>
                  <a:gd name="T12" fmla="*/ 30 w 162"/>
                  <a:gd name="T13" fmla="*/ 109 h 145"/>
                  <a:gd name="T14" fmla="*/ 30 w 162"/>
                  <a:gd name="T15" fmla="*/ 140 h 145"/>
                  <a:gd name="T16" fmla="*/ 73 w 162"/>
                  <a:gd name="T17" fmla="*/ 145 h 145"/>
                  <a:gd name="T18" fmla="*/ 88 w 162"/>
                  <a:gd name="T19" fmla="*/ 145 h 145"/>
                  <a:gd name="T20" fmla="*/ 162 w 162"/>
                  <a:gd name="T21" fmla="*/ 118 h 145"/>
                  <a:gd name="T22" fmla="*/ 162 w 162"/>
                  <a:gd name="T23" fmla="*/ 56 h 145"/>
                  <a:gd name="T24" fmla="*/ 141 w 162"/>
                  <a:gd name="T25" fmla="*/ 1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41" y="17"/>
                    </a:move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5"/>
                      <a:pt x="0" y="20"/>
                      <a:pt x="0" y="56"/>
                    </a:cubicBezTo>
                    <a:cubicBezTo>
                      <a:pt x="0" y="57"/>
                      <a:pt x="0" y="58"/>
                      <a:pt x="0" y="59"/>
                    </a:cubicBezTo>
                    <a:cubicBezTo>
                      <a:pt x="16" y="69"/>
                      <a:pt x="30" y="85"/>
                      <a:pt x="30" y="109"/>
                    </a:cubicBezTo>
                    <a:cubicBezTo>
                      <a:pt x="30" y="121"/>
                      <a:pt x="30" y="132"/>
                      <a:pt x="30" y="140"/>
                    </a:cubicBezTo>
                    <a:cubicBezTo>
                      <a:pt x="40" y="143"/>
                      <a:pt x="54" y="145"/>
                      <a:pt x="73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60" y="145"/>
                      <a:pt x="162" y="118"/>
                      <a:pt x="162" y="118"/>
                    </a:cubicBezTo>
                    <a:cubicBezTo>
                      <a:pt x="162" y="118"/>
                      <a:pt x="162" y="109"/>
                      <a:pt x="162" y="56"/>
                    </a:cubicBezTo>
                    <a:cubicBezTo>
                      <a:pt x="162" y="38"/>
                      <a:pt x="153" y="26"/>
                      <a:pt x="14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Oval 588"/>
              <p:cNvSpPr>
                <a:spLocks noChangeArrowheads="1"/>
              </p:cNvSpPr>
              <p:nvPr/>
            </p:nvSpPr>
            <p:spPr bwMode="auto">
              <a:xfrm>
                <a:off x="1578857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589"/>
              <p:cNvSpPr>
                <a:spLocks/>
              </p:cNvSpPr>
              <p:nvPr/>
            </p:nvSpPr>
            <p:spPr bwMode="auto">
              <a:xfrm>
                <a:off x="1263658" y="2237650"/>
                <a:ext cx="276250" cy="248842"/>
              </a:xfrm>
              <a:custGeom>
                <a:avLst/>
                <a:gdLst>
                  <a:gd name="T0" fmla="*/ 145 w 162"/>
                  <a:gd name="T1" fmla="*/ 20 h 146"/>
                  <a:gd name="T2" fmla="*/ 132 w 162"/>
                  <a:gd name="T3" fmla="*/ 11 h 146"/>
                  <a:gd name="T4" fmla="*/ 105 w 162"/>
                  <a:gd name="T5" fmla="*/ 0 h 146"/>
                  <a:gd name="T6" fmla="*/ 81 w 162"/>
                  <a:gd name="T7" fmla="*/ 9 h 146"/>
                  <a:gd name="T8" fmla="*/ 57 w 162"/>
                  <a:gd name="T9" fmla="*/ 0 h 146"/>
                  <a:gd name="T10" fmla="*/ 34 w 162"/>
                  <a:gd name="T11" fmla="*/ 9 h 146"/>
                  <a:gd name="T12" fmla="*/ 21 w 162"/>
                  <a:gd name="T13" fmla="*/ 17 h 146"/>
                  <a:gd name="T14" fmla="*/ 0 w 162"/>
                  <a:gd name="T15" fmla="*/ 57 h 146"/>
                  <a:gd name="T16" fmla="*/ 0 w 162"/>
                  <a:gd name="T17" fmla="*/ 82 h 146"/>
                  <a:gd name="T18" fmla="*/ 0 w 162"/>
                  <a:gd name="T19" fmla="*/ 96 h 146"/>
                  <a:gd name="T20" fmla="*/ 0 w 162"/>
                  <a:gd name="T21" fmla="*/ 119 h 146"/>
                  <a:gd name="T22" fmla="*/ 74 w 162"/>
                  <a:gd name="T23" fmla="*/ 146 h 146"/>
                  <a:gd name="T24" fmla="*/ 88 w 162"/>
                  <a:gd name="T25" fmla="*/ 146 h 146"/>
                  <a:gd name="T26" fmla="*/ 162 w 162"/>
                  <a:gd name="T27" fmla="*/ 119 h 146"/>
                  <a:gd name="T28" fmla="*/ 162 w 162"/>
                  <a:gd name="T29" fmla="*/ 96 h 146"/>
                  <a:gd name="T30" fmla="*/ 162 w 162"/>
                  <a:gd name="T31" fmla="*/ 82 h 146"/>
                  <a:gd name="T32" fmla="*/ 162 w 162"/>
                  <a:gd name="T33" fmla="*/ 57 h 146"/>
                  <a:gd name="T34" fmla="*/ 145 w 162"/>
                  <a:gd name="T35" fmla="*/ 2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2" h="146">
                    <a:moveTo>
                      <a:pt x="145" y="20"/>
                    </a:moveTo>
                    <a:cubicBezTo>
                      <a:pt x="141" y="17"/>
                      <a:pt x="137" y="14"/>
                      <a:pt x="132" y="11"/>
                    </a:cubicBezTo>
                    <a:cubicBezTo>
                      <a:pt x="123" y="6"/>
                      <a:pt x="113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0" y="2"/>
                      <a:pt x="42" y="5"/>
                      <a:pt x="34" y="9"/>
                    </a:cubicBezTo>
                    <a:cubicBezTo>
                      <a:pt x="29" y="11"/>
                      <a:pt x="25" y="14"/>
                      <a:pt x="21" y="17"/>
                    </a:cubicBezTo>
                    <a:cubicBezTo>
                      <a:pt x="9" y="26"/>
                      <a:pt x="0" y="39"/>
                      <a:pt x="0" y="57"/>
                    </a:cubicBezTo>
                    <a:cubicBezTo>
                      <a:pt x="0" y="67"/>
                      <a:pt x="0" y="75"/>
                      <a:pt x="0" y="82"/>
                    </a:cubicBezTo>
                    <a:cubicBezTo>
                      <a:pt x="0" y="87"/>
                      <a:pt x="0" y="92"/>
                      <a:pt x="0" y="96"/>
                    </a:cubicBezTo>
                    <a:cubicBezTo>
                      <a:pt x="0" y="115"/>
                      <a:pt x="0" y="119"/>
                      <a:pt x="0" y="119"/>
                    </a:cubicBezTo>
                    <a:cubicBezTo>
                      <a:pt x="0" y="119"/>
                      <a:pt x="2" y="146"/>
                      <a:pt x="74" y="146"/>
                    </a:cubicBezTo>
                    <a:cubicBezTo>
                      <a:pt x="88" y="146"/>
                      <a:pt x="88" y="146"/>
                      <a:pt x="88" y="146"/>
                    </a:cubicBezTo>
                    <a:cubicBezTo>
                      <a:pt x="160" y="146"/>
                      <a:pt x="162" y="119"/>
                      <a:pt x="162" y="119"/>
                    </a:cubicBezTo>
                    <a:cubicBezTo>
                      <a:pt x="162" y="119"/>
                      <a:pt x="162" y="114"/>
                      <a:pt x="162" y="96"/>
                    </a:cubicBezTo>
                    <a:cubicBezTo>
                      <a:pt x="162" y="92"/>
                      <a:pt x="162" y="87"/>
                      <a:pt x="162" y="82"/>
                    </a:cubicBezTo>
                    <a:cubicBezTo>
                      <a:pt x="162" y="75"/>
                      <a:pt x="162" y="67"/>
                      <a:pt x="162" y="57"/>
                    </a:cubicBezTo>
                    <a:cubicBezTo>
                      <a:pt x="162" y="41"/>
                      <a:pt x="155" y="29"/>
                      <a:pt x="145" y="2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Oval 590"/>
              <p:cNvSpPr>
                <a:spLocks noChangeArrowheads="1"/>
              </p:cNvSpPr>
              <p:nvPr/>
            </p:nvSpPr>
            <p:spPr bwMode="auto">
              <a:xfrm>
                <a:off x="1332180" y="2045068"/>
                <a:ext cx="139207" cy="16156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591"/>
              <p:cNvSpPr>
                <a:spLocks/>
              </p:cNvSpPr>
              <p:nvPr/>
            </p:nvSpPr>
            <p:spPr bwMode="auto">
              <a:xfrm>
                <a:off x="1023472" y="2143883"/>
                <a:ext cx="276250" cy="246678"/>
              </a:xfrm>
              <a:custGeom>
                <a:avLst/>
                <a:gdLst>
                  <a:gd name="T0" fmla="*/ 162 w 162"/>
                  <a:gd name="T1" fmla="*/ 57 h 145"/>
                  <a:gd name="T2" fmla="*/ 162 w 162"/>
                  <a:gd name="T3" fmla="*/ 57 h 145"/>
                  <a:gd name="T4" fmla="*/ 142 w 162"/>
                  <a:gd name="T5" fmla="*/ 17 h 145"/>
                  <a:gd name="T6" fmla="*/ 105 w 162"/>
                  <a:gd name="T7" fmla="*/ 0 h 145"/>
                  <a:gd name="T8" fmla="*/ 81 w 162"/>
                  <a:gd name="T9" fmla="*/ 9 h 145"/>
                  <a:gd name="T10" fmla="*/ 57 w 162"/>
                  <a:gd name="T11" fmla="*/ 0 h 145"/>
                  <a:gd name="T12" fmla="*/ 0 w 162"/>
                  <a:gd name="T13" fmla="*/ 57 h 145"/>
                  <a:gd name="T14" fmla="*/ 0 w 162"/>
                  <a:gd name="T15" fmla="*/ 118 h 145"/>
                  <a:gd name="T16" fmla="*/ 74 w 162"/>
                  <a:gd name="T17" fmla="*/ 145 h 145"/>
                  <a:gd name="T18" fmla="*/ 88 w 162"/>
                  <a:gd name="T19" fmla="*/ 145 h 145"/>
                  <a:gd name="T20" fmla="*/ 129 w 162"/>
                  <a:gd name="T21" fmla="*/ 141 h 145"/>
                  <a:gd name="T22" fmla="*/ 129 w 162"/>
                  <a:gd name="T23" fmla="*/ 110 h 145"/>
                  <a:gd name="T24" fmla="*/ 162 w 162"/>
                  <a:gd name="T25" fmla="*/ 5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62" y="57"/>
                    </a:moveTo>
                    <a:cubicBezTo>
                      <a:pt x="162" y="57"/>
                      <a:pt x="162" y="57"/>
                      <a:pt x="162" y="57"/>
                    </a:cubicBezTo>
                    <a:cubicBezTo>
                      <a:pt x="162" y="39"/>
                      <a:pt x="153" y="26"/>
                      <a:pt x="142" y="17"/>
                    </a:cubicBez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6"/>
                      <a:pt x="0" y="21"/>
                      <a:pt x="0" y="57"/>
                    </a:cubicBezTo>
                    <a:cubicBezTo>
                      <a:pt x="0" y="109"/>
                      <a:pt x="0" y="118"/>
                      <a:pt x="0" y="118"/>
                    </a:cubicBezTo>
                    <a:cubicBezTo>
                      <a:pt x="0" y="118"/>
                      <a:pt x="2" y="145"/>
                      <a:pt x="74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05" y="145"/>
                      <a:pt x="118" y="143"/>
                      <a:pt x="129" y="141"/>
                    </a:cubicBezTo>
                    <a:cubicBezTo>
                      <a:pt x="129" y="133"/>
                      <a:pt x="129" y="122"/>
                      <a:pt x="129" y="110"/>
                    </a:cubicBezTo>
                    <a:cubicBezTo>
                      <a:pt x="129" y="84"/>
                      <a:pt x="144" y="68"/>
                      <a:pt x="16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Oval 592"/>
              <p:cNvSpPr>
                <a:spLocks noChangeArrowheads="1"/>
              </p:cNvSpPr>
              <p:nvPr/>
            </p:nvSpPr>
            <p:spPr bwMode="auto">
              <a:xfrm>
                <a:off x="1091272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89" name="组合 388"/>
          <p:cNvGrpSpPr/>
          <p:nvPr/>
        </p:nvGrpSpPr>
        <p:grpSpPr>
          <a:xfrm>
            <a:off x="1143000" y="4133850"/>
            <a:ext cx="2159000" cy="639562"/>
            <a:chOff x="1130300" y="4133850"/>
            <a:chExt cx="2159000" cy="639562"/>
          </a:xfrm>
        </p:grpSpPr>
        <p:sp>
          <p:nvSpPr>
            <p:cNvPr id="385" name="文本框 384"/>
            <p:cNvSpPr txBox="1"/>
            <p:nvPr/>
          </p:nvSpPr>
          <p:spPr>
            <a:xfrm>
              <a:off x="1130300" y="4133850"/>
              <a:ext cx="806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tar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6" name="文本框 385"/>
            <p:cNvSpPr txBox="1"/>
            <p:nvPr/>
          </p:nvSpPr>
          <p:spPr>
            <a:xfrm>
              <a:off x="1149350" y="4465635"/>
              <a:ext cx="21399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sit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7" name="椭圆 386"/>
            <p:cNvSpPr>
              <a:spLocks noChangeAspect="1"/>
            </p:cNvSpPr>
            <p:nvPr/>
          </p:nvSpPr>
          <p:spPr>
            <a:xfrm>
              <a:off x="1643602" y="4259712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0" name="文本框 389"/>
          <p:cNvSpPr txBox="1"/>
          <p:nvPr/>
        </p:nvSpPr>
        <p:spPr>
          <a:xfrm>
            <a:off x="241527" y="580843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391" name="文本框 390"/>
          <p:cNvSpPr txBox="1"/>
          <p:nvPr/>
        </p:nvSpPr>
        <p:spPr>
          <a:xfrm>
            <a:off x="197986" y="6182641"/>
            <a:ext cx="6289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</a:p>
        </p:txBody>
      </p:sp>
      <p:graphicFrame>
        <p:nvGraphicFramePr>
          <p:cNvPr id="394" name="图表 393"/>
          <p:cNvGraphicFramePr/>
          <p:nvPr>
            <p:extLst>
              <p:ext uri="{D42A27DB-BD31-4B8C-83A1-F6EECF244321}">
                <p14:modId xmlns:p14="http://schemas.microsoft.com/office/powerpoint/2010/main" val="1576947888"/>
              </p:ext>
            </p:extLst>
          </p:nvPr>
        </p:nvGraphicFramePr>
        <p:xfrm>
          <a:off x="9130210" y="3773714"/>
          <a:ext cx="2713447" cy="2910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99" name="文本框 398"/>
          <p:cNvSpPr txBox="1"/>
          <p:nvPr/>
        </p:nvSpPr>
        <p:spPr>
          <a:xfrm>
            <a:off x="7924799" y="4296230"/>
            <a:ext cx="111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</a:t>
            </a:r>
            <a:r>
              <a:rPr lang="en-US" altLang="zh-CN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ORLD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0341864" y="2931886"/>
            <a:ext cx="1370711" cy="711427"/>
            <a:chOff x="10341864" y="2931886"/>
            <a:chExt cx="1370711" cy="711427"/>
          </a:xfrm>
        </p:grpSpPr>
        <p:sp>
          <p:nvSpPr>
            <p:cNvPr id="398" name="文本框 397"/>
            <p:cNvSpPr txBox="1"/>
            <p:nvPr/>
          </p:nvSpPr>
          <p:spPr>
            <a:xfrm>
              <a:off x="10372271" y="3273981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MEET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00" name="组合 399"/>
            <p:cNvGrpSpPr/>
            <p:nvPr/>
          </p:nvGrpSpPr>
          <p:grpSpPr>
            <a:xfrm>
              <a:off x="11101041" y="3140187"/>
              <a:ext cx="518524" cy="455326"/>
              <a:chOff x="8369768" y="1201348"/>
              <a:chExt cx="751573" cy="659971"/>
            </a:xfrm>
          </p:grpSpPr>
          <p:sp>
            <p:nvSpPr>
              <p:cNvPr id="401" name="Freeform 593"/>
              <p:cNvSpPr>
                <a:spLocks/>
              </p:cNvSpPr>
              <p:nvPr/>
            </p:nvSpPr>
            <p:spPr bwMode="auto">
              <a:xfrm>
                <a:off x="8697229" y="1551168"/>
                <a:ext cx="424112" cy="182484"/>
              </a:xfrm>
              <a:custGeom>
                <a:avLst/>
                <a:gdLst>
                  <a:gd name="T0" fmla="*/ 249 w 249"/>
                  <a:gd name="T1" fmla="*/ 107 h 107"/>
                  <a:gd name="T2" fmla="*/ 173 w 249"/>
                  <a:gd name="T3" fmla="*/ 0 h 107"/>
                  <a:gd name="T4" fmla="*/ 42 w 249"/>
                  <a:gd name="T5" fmla="*/ 0 h 107"/>
                  <a:gd name="T6" fmla="*/ 37 w 249"/>
                  <a:gd name="T7" fmla="*/ 0 h 107"/>
                  <a:gd name="T8" fmla="*/ 0 w 249"/>
                  <a:gd name="T9" fmla="*/ 39 h 107"/>
                  <a:gd name="T10" fmla="*/ 64 w 249"/>
                  <a:gd name="T11" fmla="*/ 104 h 107"/>
                  <a:gd name="T12" fmla="*/ 64 w 249"/>
                  <a:gd name="T13" fmla="*/ 107 h 107"/>
                  <a:gd name="T14" fmla="*/ 249 w 249"/>
                  <a:gd name="T15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9" h="107">
                    <a:moveTo>
                      <a:pt x="249" y="107"/>
                    </a:moveTo>
                    <a:cubicBezTo>
                      <a:pt x="173" y="0"/>
                      <a:pt x="173" y="0"/>
                      <a:pt x="17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1" y="18"/>
                      <a:pt x="17" y="33"/>
                      <a:pt x="0" y="39"/>
                    </a:cubicBezTo>
                    <a:cubicBezTo>
                      <a:pt x="25" y="46"/>
                      <a:pt x="64" y="63"/>
                      <a:pt x="64" y="104"/>
                    </a:cubicBezTo>
                    <a:cubicBezTo>
                      <a:pt x="64" y="105"/>
                      <a:pt x="64" y="106"/>
                      <a:pt x="64" y="107"/>
                    </a:cubicBezTo>
                    <a:lnTo>
                      <a:pt x="249" y="107"/>
                    </a:ln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Oval 594"/>
              <p:cNvSpPr>
                <a:spLocks noChangeArrowheads="1"/>
              </p:cNvSpPr>
              <p:nvPr/>
            </p:nvSpPr>
            <p:spPr bwMode="auto">
              <a:xfrm>
                <a:off x="8904957" y="1201348"/>
                <a:ext cx="129109" cy="151469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595"/>
              <p:cNvSpPr>
                <a:spLocks/>
              </p:cNvSpPr>
              <p:nvPr/>
            </p:nvSpPr>
            <p:spPr bwMode="auto">
              <a:xfrm>
                <a:off x="8847255" y="1370128"/>
                <a:ext cx="230088" cy="226482"/>
              </a:xfrm>
              <a:custGeom>
                <a:avLst/>
                <a:gdLst>
                  <a:gd name="T0" fmla="*/ 4 w 135"/>
                  <a:gd name="T1" fmla="*/ 86 h 133"/>
                  <a:gd name="T2" fmla="*/ 69 w 135"/>
                  <a:gd name="T3" fmla="*/ 86 h 133"/>
                  <a:gd name="T4" fmla="*/ 96 w 135"/>
                  <a:gd name="T5" fmla="*/ 86 h 133"/>
                  <a:gd name="T6" fmla="*/ 135 w 135"/>
                  <a:gd name="T7" fmla="*/ 133 h 133"/>
                  <a:gd name="T8" fmla="*/ 135 w 135"/>
                  <a:gd name="T9" fmla="*/ 39 h 133"/>
                  <a:gd name="T10" fmla="*/ 94 w 135"/>
                  <a:gd name="T11" fmla="*/ 1 h 133"/>
                  <a:gd name="T12" fmla="*/ 69 w 135"/>
                  <a:gd name="T13" fmla="*/ 15 h 133"/>
                  <a:gd name="T14" fmla="*/ 86 w 135"/>
                  <a:gd name="T15" fmla="*/ 60 h 133"/>
                  <a:gd name="T16" fmla="*/ 69 w 135"/>
                  <a:gd name="T17" fmla="*/ 80 h 133"/>
                  <a:gd name="T18" fmla="*/ 53 w 135"/>
                  <a:gd name="T19" fmla="*/ 60 h 133"/>
                  <a:gd name="T20" fmla="*/ 69 w 135"/>
                  <a:gd name="T21" fmla="*/ 15 h 133"/>
                  <a:gd name="T22" fmla="*/ 47 w 135"/>
                  <a:gd name="T23" fmla="*/ 0 h 133"/>
                  <a:gd name="T24" fmla="*/ 4 w 135"/>
                  <a:gd name="T25" fmla="*/ 39 h 133"/>
                  <a:gd name="T26" fmla="*/ 4 w 135"/>
                  <a:gd name="T27" fmla="*/ 86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5" h="133">
                    <a:moveTo>
                      <a:pt x="4" y="86"/>
                    </a:moveTo>
                    <a:cubicBezTo>
                      <a:pt x="69" y="86"/>
                      <a:pt x="69" y="86"/>
                      <a:pt x="69" y="86"/>
                    </a:cubicBezTo>
                    <a:cubicBezTo>
                      <a:pt x="96" y="86"/>
                      <a:pt x="96" y="86"/>
                      <a:pt x="96" y="86"/>
                    </a:cubicBezTo>
                    <a:cubicBezTo>
                      <a:pt x="135" y="133"/>
                      <a:pt x="135" y="133"/>
                      <a:pt x="135" y="133"/>
                    </a:cubicBezTo>
                    <a:cubicBezTo>
                      <a:pt x="135" y="39"/>
                      <a:pt x="135" y="39"/>
                      <a:pt x="135" y="39"/>
                    </a:cubicBezTo>
                    <a:cubicBezTo>
                      <a:pt x="135" y="14"/>
                      <a:pt x="112" y="4"/>
                      <a:pt x="94" y="1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53" y="60"/>
                      <a:pt x="53" y="60"/>
                      <a:pt x="53" y="6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0" y="8"/>
                      <a:pt x="4" y="39"/>
                      <a:pt x="4" y="39"/>
                    </a:cubicBezTo>
                    <a:lnTo>
                      <a:pt x="4" y="86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596"/>
              <p:cNvSpPr>
                <a:spLocks/>
              </p:cNvSpPr>
              <p:nvPr/>
            </p:nvSpPr>
            <p:spPr bwMode="auto">
              <a:xfrm>
                <a:off x="8526286" y="1641329"/>
                <a:ext cx="253890" cy="219990"/>
              </a:xfrm>
              <a:custGeom>
                <a:avLst/>
                <a:gdLst>
                  <a:gd name="T0" fmla="*/ 80 w 149"/>
                  <a:gd name="T1" fmla="*/ 0 h 129"/>
                  <a:gd name="T2" fmla="*/ 69 w 149"/>
                  <a:gd name="T3" fmla="*/ 0 h 129"/>
                  <a:gd name="T4" fmla="*/ 0 w 149"/>
                  <a:gd name="T5" fmla="*/ 52 h 129"/>
                  <a:gd name="T6" fmla="*/ 0 w 149"/>
                  <a:gd name="T7" fmla="*/ 54 h 129"/>
                  <a:gd name="T8" fmla="*/ 0 w 149"/>
                  <a:gd name="T9" fmla="*/ 129 h 129"/>
                  <a:gd name="T10" fmla="*/ 69 w 149"/>
                  <a:gd name="T11" fmla="*/ 129 h 129"/>
                  <a:gd name="T12" fmla="*/ 80 w 149"/>
                  <a:gd name="T13" fmla="*/ 128 h 129"/>
                  <a:gd name="T14" fmla="*/ 149 w 149"/>
                  <a:gd name="T15" fmla="*/ 128 h 129"/>
                  <a:gd name="T16" fmla="*/ 149 w 149"/>
                  <a:gd name="T17" fmla="*/ 54 h 129"/>
                  <a:gd name="T18" fmla="*/ 149 w 149"/>
                  <a:gd name="T19" fmla="*/ 51 h 129"/>
                  <a:gd name="T20" fmla="*/ 80 w 149"/>
                  <a:gd name="T21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9" h="129">
                    <a:moveTo>
                      <a:pt x="80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0" y="17"/>
                      <a:pt x="0" y="52"/>
                    </a:cubicBezTo>
                    <a:cubicBezTo>
                      <a:pt x="0" y="53"/>
                      <a:pt x="0" y="53"/>
                      <a:pt x="0" y="54"/>
                    </a:cubicBezTo>
                    <a:cubicBezTo>
                      <a:pt x="0" y="89"/>
                      <a:pt x="0" y="129"/>
                      <a:pt x="0" y="129"/>
                    </a:cubicBezTo>
                    <a:cubicBezTo>
                      <a:pt x="69" y="129"/>
                      <a:pt x="69" y="129"/>
                      <a:pt x="69" y="129"/>
                    </a:cubicBezTo>
                    <a:cubicBezTo>
                      <a:pt x="80" y="128"/>
                      <a:pt x="80" y="128"/>
                      <a:pt x="80" y="128"/>
                    </a:cubicBezTo>
                    <a:cubicBezTo>
                      <a:pt x="149" y="128"/>
                      <a:pt x="149" y="128"/>
                      <a:pt x="149" y="128"/>
                    </a:cubicBezTo>
                    <a:cubicBezTo>
                      <a:pt x="149" y="128"/>
                      <a:pt x="149" y="88"/>
                      <a:pt x="149" y="54"/>
                    </a:cubicBezTo>
                    <a:cubicBezTo>
                      <a:pt x="149" y="53"/>
                      <a:pt x="149" y="52"/>
                      <a:pt x="149" y="51"/>
                    </a:cubicBezTo>
                    <a:cubicBezTo>
                      <a:pt x="149" y="16"/>
                      <a:pt x="80" y="0"/>
                      <a:pt x="80" y="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597"/>
              <p:cNvSpPr>
                <a:spLocks/>
              </p:cNvSpPr>
              <p:nvPr/>
            </p:nvSpPr>
            <p:spPr bwMode="auto">
              <a:xfrm>
                <a:off x="8587594" y="1421338"/>
                <a:ext cx="152190" cy="175271"/>
              </a:xfrm>
              <a:custGeom>
                <a:avLst/>
                <a:gdLst>
                  <a:gd name="T0" fmla="*/ 44 w 89"/>
                  <a:gd name="T1" fmla="*/ 103 h 103"/>
                  <a:gd name="T2" fmla="*/ 84 w 89"/>
                  <a:gd name="T3" fmla="*/ 76 h 103"/>
                  <a:gd name="T4" fmla="*/ 89 w 89"/>
                  <a:gd name="T5" fmla="*/ 52 h 103"/>
                  <a:gd name="T6" fmla="*/ 44 w 89"/>
                  <a:gd name="T7" fmla="*/ 0 h 103"/>
                  <a:gd name="T8" fmla="*/ 0 w 89"/>
                  <a:gd name="T9" fmla="*/ 52 h 103"/>
                  <a:gd name="T10" fmla="*/ 5 w 89"/>
                  <a:gd name="T11" fmla="*/ 76 h 103"/>
                  <a:gd name="T12" fmla="*/ 44 w 89"/>
                  <a:gd name="T13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103">
                    <a:moveTo>
                      <a:pt x="44" y="103"/>
                    </a:moveTo>
                    <a:cubicBezTo>
                      <a:pt x="61" y="103"/>
                      <a:pt x="76" y="93"/>
                      <a:pt x="84" y="76"/>
                    </a:cubicBezTo>
                    <a:cubicBezTo>
                      <a:pt x="87" y="69"/>
                      <a:pt x="89" y="61"/>
                      <a:pt x="89" y="52"/>
                    </a:cubicBezTo>
                    <a:cubicBezTo>
                      <a:pt x="89" y="23"/>
                      <a:pt x="69" y="0"/>
                      <a:pt x="44" y="0"/>
                    </a:cubicBezTo>
                    <a:cubicBezTo>
                      <a:pt x="20" y="0"/>
                      <a:pt x="0" y="23"/>
                      <a:pt x="0" y="52"/>
                    </a:cubicBezTo>
                    <a:cubicBezTo>
                      <a:pt x="0" y="61"/>
                      <a:pt x="2" y="69"/>
                      <a:pt x="5" y="76"/>
                    </a:cubicBezTo>
                    <a:cubicBezTo>
                      <a:pt x="13" y="93"/>
                      <a:pt x="27" y="103"/>
                      <a:pt x="44" y="103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598"/>
              <p:cNvSpPr>
                <a:spLocks/>
              </p:cNvSpPr>
              <p:nvPr/>
            </p:nvSpPr>
            <p:spPr bwMode="auto">
              <a:xfrm>
                <a:off x="8369768" y="1551168"/>
                <a:ext cx="253890" cy="182484"/>
              </a:xfrm>
              <a:custGeom>
                <a:avLst/>
                <a:gdLst>
                  <a:gd name="T0" fmla="*/ 149 w 149"/>
                  <a:gd name="T1" fmla="*/ 38 h 107"/>
                  <a:gd name="T2" fmla="*/ 116 w 149"/>
                  <a:gd name="T3" fmla="*/ 0 h 107"/>
                  <a:gd name="T4" fmla="*/ 76 w 149"/>
                  <a:gd name="T5" fmla="*/ 0 h 107"/>
                  <a:gd name="T6" fmla="*/ 0 w 149"/>
                  <a:gd name="T7" fmla="*/ 107 h 107"/>
                  <a:gd name="T8" fmla="*/ 78 w 149"/>
                  <a:gd name="T9" fmla="*/ 107 h 107"/>
                  <a:gd name="T10" fmla="*/ 78 w 149"/>
                  <a:gd name="T11" fmla="*/ 105 h 107"/>
                  <a:gd name="T12" fmla="*/ 149 w 149"/>
                  <a:gd name="T13" fmla="*/ 38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107">
                    <a:moveTo>
                      <a:pt x="149" y="38"/>
                    </a:moveTo>
                    <a:cubicBezTo>
                      <a:pt x="134" y="31"/>
                      <a:pt x="122" y="17"/>
                      <a:pt x="116" y="0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78" y="107"/>
                      <a:pt x="78" y="107"/>
                      <a:pt x="78" y="107"/>
                    </a:cubicBezTo>
                    <a:cubicBezTo>
                      <a:pt x="78" y="106"/>
                      <a:pt x="78" y="106"/>
                      <a:pt x="78" y="105"/>
                    </a:cubicBezTo>
                    <a:cubicBezTo>
                      <a:pt x="78" y="58"/>
                      <a:pt x="126" y="42"/>
                      <a:pt x="149" y="38"/>
                    </a:cubicBez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cxnSp>
          <p:nvCxnSpPr>
            <p:cNvPr id="408" name="直接连接符 407"/>
            <p:cNvCxnSpPr/>
            <p:nvPr/>
          </p:nvCxnSpPr>
          <p:spPr>
            <a:xfrm>
              <a:off x="11712575" y="2931886"/>
              <a:ext cx="0" cy="635227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0" name="椭圆 409"/>
            <p:cNvSpPr>
              <a:spLocks noChangeAspect="1"/>
            </p:cNvSpPr>
            <p:nvPr/>
          </p:nvSpPr>
          <p:spPr>
            <a:xfrm>
              <a:off x="10341864" y="3305048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7" name="椭圆 416"/>
          <p:cNvSpPr>
            <a:spLocks noChangeAspect="1"/>
          </p:cNvSpPr>
          <p:nvPr/>
        </p:nvSpPr>
        <p:spPr>
          <a:xfrm>
            <a:off x="7752586" y="4615871"/>
            <a:ext cx="72000" cy="72000"/>
          </a:xfrm>
          <a:prstGeom prst="ellipse">
            <a:avLst/>
          </a:prstGeom>
          <a:solidFill>
            <a:srgbClr val="E83766"/>
          </a:solidFill>
          <a:ln w="6350">
            <a:noFill/>
          </a:ln>
          <a:effectLst>
            <a:glow rad="635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9" name="直接连接符 418"/>
          <p:cNvCxnSpPr/>
          <p:nvPr/>
        </p:nvCxnSpPr>
        <p:spPr>
          <a:xfrm>
            <a:off x="7576457" y="4862288"/>
            <a:ext cx="13498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文本框 421"/>
          <p:cNvSpPr txBox="1"/>
          <p:nvPr/>
        </p:nvSpPr>
        <p:spPr>
          <a:xfrm>
            <a:off x="7315201" y="4963885"/>
            <a:ext cx="17126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Fusce posuere, magna sed pulvinar ultricies, purus lectus </a:t>
            </a:r>
            <a:r>
              <a:rPr lang="en-US" altLang="zh-CN" sz="12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</a:t>
            </a:r>
          </a:p>
        </p:txBody>
      </p:sp>
    </p:spTree>
    <p:extLst>
      <p:ext uri="{BB962C8B-B14F-4D97-AF65-F5344CB8AC3E}">
        <p14:creationId xmlns:p14="http://schemas.microsoft.com/office/powerpoint/2010/main" val="415988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28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8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8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6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xit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2" dur="6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xit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01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7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0" dur="8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7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0" presetClass="entr" presetSubtype="0" decel="10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0" presetClass="entr" presetSubtype="0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0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2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0" presetClass="entr" presetSubtype="0" decel="10000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0" presetClass="entr" presetSubtype="0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2" presetClass="entr" presetSubtype="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50" presetClass="entr" presetSubtype="0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2" presetClass="entr" presetSubtype="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4" presetID="31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816"/>
                                  </p:iterate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6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9" dur="6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1000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1000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000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7" grpId="0" animBg="1"/>
      <p:bldP spid="19" grpId="0" animBg="1"/>
      <p:bldP spid="54" grpId="0" animBg="1"/>
      <p:bldP spid="55" grpId="0" animBg="1"/>
      <p:bldP spid="56" grpId="0" animBg="1"/>
      <p:bldP spid="290" grpId="0"/>
      <p:bldP spid="348" grpId="0"/>
      <p:bldP spid="390" grpId="0" animBg="1"/>
      <p:bldP spid="391" grpId="0"/>
      <p:bldGraphic spid="394" grpId="0" uiExpand="1">
        <p:bldSub>
          <a:bldChart bld="seriesEl"/>
        </p:bldSub>
      </p:bldGraphic>
      <p:bldP spid="399" grpId="0"/>
      <p:bldP spid="417" grpId="0" animBg="1"/>
      <p:bldP spid="4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>
            <a:off x="1531716" y="-6041627"/>
            <a:ext cx="9128568" cy="9128568"/>
          </a:xfrm>
          <a:prstGeom prst="blockArc">
            <a:avLst>
              <a:gd name="adj1" fmla="val 5478734"/>
              <a:gd name="adj2" fmla="val 5307649"/>
              <a:gd name="adj3" fmla="val 1011"/>
            </a:avLst>
          </a:prstGeom>
          <a:noFill/>
          <a:ln>
            <a:solidFill>
              <a:srgbClr val="E83766"/>
            </a:solidFill>
          </a:ln>
          <a:effectLst>
            <a:glow rad="152400">
              <a:srgbClr val="E83766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913681" y="-5659662"/>
            <a:ext cx="8364638" cy="8364638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弧形 3"/>
          <p:cNvSpPr/>
          <p:nvPr/>
        </p:nvSpPr>
        <p:spPr>
          <a:xfrm>
            <a:off x="4663440" y="-609261"/>
            <a:ext cx="2865120" cy="2865120"/>
          </a:xfrm>
          <a:prstGeom prst="arc">
            <a:avLst>
              <a:gd name="adj1" fmla="val 16847344"/>
              <a:gd name="adj2" fmla="val 13757003"/>
            </a:avLst>
          </a:prstGeom>
          <a:ln>
            <a:solidFill>
              <a:srgbClr val="55E1DB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41148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1816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1816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-41148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6096000" y="1540085"/>
            <a:ext cx="0" cy="5851315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096000" y="6075680"/>
            <a:ext cx="0" cy="234245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6248400" y="51409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6400800" y="420624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989529" y="4013200"/>
            <a:ext cx="0" cy="418141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5826969" y="49885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5721752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550704" y="53949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6470248" y="474472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383128" y="4399280"/>
            <a:ext cx="0" cy="364518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6754728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1981200" y="453967"/>
            <a:ext cx="2694433" cy="766107"/>
            <a:chOff x="1981200" y="453967"/>
            <a:chExt cx="2694433" cy="766107"/>
          </a:xfrm>
        </p:grpSpPr>
        <p:sp>
          <p:nvSpPr>
            <p:cNvPr id="31" name="文本框 30"/>
            <p:cNvSpPr txBox="1"/>
            <p:nvPr/>
          </p:nvSpPr>
          <p:spPr>
            <a:xfrm>
              <a:off x="3332480" y="453967"/>
              <a:ext cx="13431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受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精中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981200" y="758409"/>
              <a:ext cx="26253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elit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. 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576283" y="1475098"/>
            <a:ext cx="2737638" cy="1047036"/>
            <a:chOff x="9576283" y="1475098"/>
            <a:chExt cx="2737638" cy="1047036"/>
          </a:xfrm>
        </p:grpSpPr>
        <p:sp>
          <p:nvSpPr>
            <p:cNvPr id="32" name="文本框 31"/>
            <p:cNvSpPr txBox="1"/>
            <p:nvPr/>
          </p:nvSpPr>
          <p:spPr>
            <a:xfrm>
              <a:off x="9688884" y="1475098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pc="600" dirty="0" smtClean="0">
                  <a:solidFill>
                    <a:srgbClr val="E83766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卵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688885" y="1783470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9576283" y="1915177"/>
              <a:ext cx="72000" cy="72000"/>
            </a:xfrm>
            <a:prstGeom prst="ellipse">
              <a:avLst/>
            </a:prstGeom>
            <a:solidFill>
              <a:srgbClr val="E83766"/>
            </a:solidFill>
            <a:ln w="6350">
              <a:noFill/>
            </a:ln>
            <a:effectLst>
              <a:glow rad="165100">
                <a:srgbClr val="E83766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308369" y="4396644"/>
            <a:ext cx="2738031" cy="1046566"/>
            <a:chOff x="2308369" y="4396644"/>
            <a:chExt cx="2738031" cy="1046566"/>
          </a:xfrm>
        </p:grpSpPr>
        <p:sp>
          <p:nvSpPr>
            <p:cNvPr id="42" name="文本框 41"/>
            <p:cNvSpPr txBox="1"/>
            <p:nvPr/>
          </p:nvSpPr>
          <p:spPr>
            <a:xfrm>
              <a:off x="4247183" y="4396644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308369" y="4704546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4974400" y="4839359"/>
              <a:ext cx="72000" cy="72000"/>
            </a:xfrm>
            <a:prstGeom prst="ellipse">
              <a:avLst/>
            </a:prstGeom>
            <a:solidFill>
              <a:srgbClr val="55E1DB"/>
            </a:solidFill>
            <a:ln w="6350">
              <a:noFill/>
            </a:ln>
            <a:effectLst>
              <a:glow rad="165100">
                <a:srgbClr val="55E1DB">
                  <a:alpha val="1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6" name="直接连接符 45"/>
          <p:cNvCxnSpPr/>
          <p:nvPr/>
        </p:nvCxnSpPr>
        <p:spPr>
          <a:xfrm>
            <a:off x="9120851" y="3105162"/>
            <a:ext cx="2736187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7528559" y="3459183"/>
            <a:ext cx="44245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256761" y="3018685"/>
            <a:ext cx="4185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rPr>
              <a:t>生命中的意义不可及，唯诗与远方</a:t>
            </a:r>
            <a:endParaRPr lang="zh-CN" altLang="en-US" sz="1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334963" y="3392488"/>
            <a:ext cx="3977536" cy="0"/>
          </a:xfrm>
          <a:prstGeom prst="line">
            <a:avLst/>
          </a:prstGeom>
          <a:ln w="3175">
            <a:solidFill>
              <a:schemeClr val="bg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245511" y="3448576"/>
            <a:ext cx="390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LUOJIACARLOS DESIGN</a:t>
            </a:r>
            <a:endParaRPr lang="zh-CN" altLang="en-US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 flipV="1">
            <a:off x="1416050" y="-1088570"/>
            <a:ext cx="9393767" cy="700200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/>
          <p:cNvGrpSpPr/>
          <p:nvPr/>
        </p:nvGrpSpPr>
        <p:grpSpPr>
          <a:xfrm>
            <a:off x="1078825" y="5574608"/>
            <a:ext cx="692842" cy="692842"/>
            <a:chOff x="1045845" y="5541628"/>
            <a:chExt cx="758802" cy="758802"/>
          </a:xfrm>
        </p:grpSpPr>
        <p:sp>
          <p:nvSpPr>
            <p:cNvPr id="68" name="椭圆 67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弧形 71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弧形 73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矩形 65"/>
          <p:cNvSpPr/>
          <p:nvPr/>
        </p:nvSpPr>
        <p:spPr>
          <a:xfrm flipV="1">
            <a:off x="0" y="3665220"/>
            <a:ext cx="4533899" cy="88376"/>
          </a:xfrm>
          <a:prstGeom prst="rect">
            <a:avLst/>
          </a:prstGeom>
          <a:solidFill>
            <a:srgbClr val="091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" name="直接连接符 70"/>
          <p:cNvCxnSpPr/>
          <p:nvPr/>
        </p:nvCxnSpPr>
        <p:spPr>
          <a:xfrm flipV="1">
            <a:off x="8782050" y="2095500"/>
            <a:ext cx="4917619" cy="366553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组合 59"/>
          <p:cNvGrpSpPr/>
          <p:nvPr/>
        </p:nvGrpSpPr>
        <p:grpSpPr>
          <a:xfrm>
            <a:off x="8419425" y="5427317"/>
            <a:ext cx="692842" cy="692842"/>
            <a:chOff x="1045845" y="5541628"/>
            <a:chExt cx="758802" cy="758802"/>
          </a:xfrm>
        </p:grpSpPr>
        <p:sp>
          <p:nvSpPr>
            <p:cNvPr id="61" name="椭圆 60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弧形 64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弧形 66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721752" y="1166681"/>
            <a:ext cx="748496" cy="748496"/>
            <a:chOff x="5684465" y="307591"/>
            <a:chExt cx="823070" cy="823070"/>
          </a:xfrm>
        </p:grpSpPr>
        <p:sp>
          <p:nvSpPr>
            <p:cNvPr id="5" name="椭圆 4"/>
            <p:cNvSpPr/>
            <p:nvPr/>
          </p:nvSpPr>
          <p:spPr>
            <a:xfrm>
              <a:off x="5684465" y="307591"/>
              <a:ext cx="823070" cy="823070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 flipV="1">
              <a:off x="6023610" y="646736"/>
              <a:ext cx="144780" cy="14478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7901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461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8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714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48" grpId="0"/>
      <p:bldP spid="54" grpId="0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 rot="5400000">
            <a:off x="2397970" y="-2995510"/>
            <a:ext cx="7396060" cy="7396060"/>
          </a:xfrm>
          <a:prstGeom prst="blockArc">
            <a:avLst>
              <a:gd name="adj1" fmla="val 5587642"/>
              <a:gd name="adj2" fmla="val 5003853"/>
              <a:gd name="adj3" fmla="val 1220"/>
            </a:avLst>
          </a:prstGeom>
          <a:noFill/>
          <a:ln>
            <a:solidFill>
              <a:srgbClr val="E83766">
                <a:alpha val="4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 rot="5400000">
            <a:off x="2707442" y="-2686038"/>
            <a:ext cx="6777116" cy="6777116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5440" y="-1611560"/>
            <a:ext cx="10081120" cy="10081120"/>
          </a:xfrm>
          <a:prstGeom prst="ellips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1238250" y="-1447800"/>
            <a:ext cx="9737100" cy="9737100"/>
          </a:xfrm>
          <a:prstGeom prst="arc">
            <a:avLst>
              <a:gd name="adj1" fmla="val 17020943"/>
              <a:gd name="adj2" fmla="val 20980507"/>
            </a:avLst>
          </a:prstGeom>
          <a:ln w="12700">
            <a:solidFill>
              <a:schemeClr val="accent4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857250" y="-1790700"/>
            <a:ext cx="10461000" cy="10461000"/>
          </a:xfrm>
          <a:prstGeom prst="arc">
            <a:avLst>
              <a:gd name="adj1" fmla="val 6768383"/>
              <a:gd name="adj2" fmla="val 12379644"/>
            </a:avLst>
          </a:prstGeom>
          <a:ln w="12700">
            <a:solidFill>
              <a:schemeClr val="bg1"/>
            </a:solidFill>
            <a:prstDash val="dash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806418" y="2335240"/>
            <a:ext cx="1316736" cy="1643809"/>
            <a:chOff x="806418" y="2062190"/>
            <a:chExt cx="1316736" cy="1643809"/>
          </a:xfrm>
        </p:grpSpPr>
        <p:sp>
          <p:nvSpPr>
            <p:cNvPr id="9" name="文本框 8"/>
            <p:cNvSpPr txBox="1"/>
            <p:nvPr/>
          </p:nvSpPr>
          <p:spPr>
            <a:xfrm>
              <a:off x="1101639" y="2875002"/>
              <a:ext cx="69762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D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483068" y="2024090"/>
            <a:ext cx="1316736" cy="1828475"/>
            <a:chOff x="806418" y="2062190"/>
            <a:chExt cx="1316736" cy="1828475"/>
          </a:xfrm>
        </p:grpSpPr>
        <p:sp>
          <p:nvSpPr>
            <p:cNvPr id="20" name="文本框 19"/>
            <p:cNvSpPr txBox="1"/>
            <p:nvPr/>
          </p:nvSpPr>
          <p:spPr>
            <a:xfrm>
              <a:off x="1038139" y="2875002"/>
              <a:ext cx="7617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B</a:t>
              </a:r>
              <a:endParaRPr lang="zh-CN" altLang="en-US" sz="6000" dirty="0">
                <a:solidFill>
                  <a:srgbClr val="55E1DB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159718" y="1947890"/>
            <a:ext cx="1316736" cy="1643809"/>
            <a:chOff x="806418" y="2062190"/>
            <a:chExt cx="1316736" cy="1643809"/>
          </a:xfrm>
        </p:grpSpPr>
        <p:sp>
          <p:nvSpPr>
            <p:cNvPr id="24" name="文本框 23"/>
            <p:cNvSpPr txBox="1"/>
            <p:nvPr/>
          </p:nvSpPr>
          <p:spPr>
            <a:xfrm>
              <a:off x="1139739" y="2875002"/>
              <a:ext cx="63991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E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556524" y="2648310"/>
            <a:ext cx="3462377" cy="3807282"/>
            <a:chOff x="1544143" y="3003910"/>
            <a:chExt cx="3462377" cy="3807282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544143" y="3197679"/>
              <a:ext cx="3462377" cy="3613513"/>
            </a:xfrm>
            <a:prstGeom prst="rect">
              <a:avLst/>
            </a:prstGeom>
          </p:spPr>
        </p:pic>
        <p:cxnSp>
          <p:nvCxnSpPr>
            <p:cNvPr id="38" name="直接连接符 37"/>
            <p:cNvCxnSpPr/>
            <p:nvPr/>
          </p:nvCxnSpPr>
          <p:spPr>
            <a:xfrm>
              <a:off x="3275331" y="3417208"/>
              <a:ext cx="0" cy="420914"/>
            </a:xfrm>
            <a:prstGeom prst="line">
              <a:avLst/>
            </a:prstGeom>
            <a:ln>
              <a:solidFill>
                <a:srgbClr val="E83766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2616963" y="30039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032500" y="2757167"/>
            <a:ext cx="1841500" cy="2925619"/>
            <a:chOff x="6032500" y="2757167"/>
            <a:chExt cx="1841500" cy="2925619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6953250" y="3187700"/>
              <a:ext cx="0" cy="686708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/>
            <p:cNvSpPr txBox="1"/>
            <p:nvPr/>
          </p:nvSpPr>
          <p:spPr>
            <a:xfrm>
              <a:off x="6294882" y="2757167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accent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32500" y="3630606"/>
              <a:ext cx="1841500" cy="2052180"/>
            </a:xfrm>
            <a:prstGeom prst="rect">
              <a:avLst/>
            </a:prstGeom>
          </p:spPr>
        </p:pic>
      </p:grpSp>
      <p:grpSp>
        <p:nvGrpSpPr>
          <p:cNvPr id="56" name="组合 55"/>
          <p:cNvGrpSpPr/>
          <p:nvPr/>
        </p:nvGrpSpPr>
        <p:grpSpPr>
          <a:xfrm>
            <a:off x="9252644" y="3600810"/>
            <a:ext cx="1560711" cy="2318983"/>
            <a:chOff x="8998644" y="4058010"/>
            <a:chExt cx="1560711" cy="2318983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9778999" y="4471308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9120631" y="40580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1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98644" y="4773606"/>
              <a:ext cx="1560711" cy="1603387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2604940" y="-934918"/>
            <a:ext cx="6718130" cy="1900316"/>
            <a:chOff x="2604940" y="-934918"/>
            <a:chExt cx="6718130" cy="1900316"/>
          </a:xfrm>
        </p:grpSpPr>
        <p:grpSp>
          <p:nvGrpSpPr>
            <p:cNvPr id="164" name="组合 163"/>
            <p:cNvGrpSpPr/>
            <p:nvPr/>
          </p:nvGrpSpPr>
          <p:grpSpPr>
            <a:xfrm rot="11065658">
              <a:off x="2604940" y="-934918"/>
              <a:ext cx="6718130" cy="1900316"/>
              <a:chOff x="-995102" y="1438269"/>
              <a:chExt cx="14207774" cy="4018866"/>
            </a:xfrm>
          </p:grpSpPr>
          <p:sp>
            <p:nvSpPr>
              <p:cNvPr id="63" name="任意多边形 62"/>
              <p:cNvSpPr/>
              <p:nvPr/>
            </p:nvSpPr>
            <p:spPr>
              <a:xfrm rot="10602060">
                <a:off x="-995102" y="1477162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>
                <a:spLocks noChangeAspect="1"/>
              </p:cNvSpPr>
              <p:nvPr/>
            </p:nvSpPr>
            <p:spPr>
              <a:xfrm rot="10602060">
                <a:off x="13147600" y="356253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>
                <a:spLocks noChangeAspect="1"/>
              </p:cNvSpPr>
              <p:nvPr/>
            </p:nvSpPr>
            <p:spPr>
              <a:xfrm rot="10602060">
                <a:off x="12923134" y="33417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>
                <a:spLocks noChangeAspect="1"/>
              </p:cNvSpPr>
              <p:nvPr/>
            </p:nvSpPr>
            <p:spPr>
              <a:xfrm rot="10602060">
                <a:off x="11630170" y="322997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>
                <a:spLocks noChangeAspect="1"/>
              </p:cNvSpPr>
              <p:nvPr/>
            </p:nvSpPr>
            <p:spPr>
              <a:xfrm rot="10602060">
                <a:off x="10674495" y="37372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>
                <a:spLocks noChangeAspect="1"/>
              </p:cNvSpPr>
              <p:nvPr/>
            </p:nvSpPr>
            <p:spPr>
              <a:xfrm rot="10602060">
                <a:off x="10995748" y="45235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>
                <a:spLocks noChangeAspect="1"/>
              </p:cNvSpPr>
              <p:nvPr/>
            </p:nvSpPr>
            <p:spPr>
              <a:xfrm rot="10602060">
                <a:off x="10037810" y="33294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>
                <a:spLocks noChangeAspect="1"/>
              </p:cNvSpPr>
              <p:nvPr/>
            </p:nvSpPr>
            <p:spPr>
              <a:xfrm rot="10602060">
                <a:off x="9673743" y="379496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/>
              <p:cNvSpPr>
                <a:spLocks noChangeAspect="1"/>
              </p:cNvSpPr>
              <p:nvPr/>
            </p:nvSpPr>
            <p:spPr>
              <a:xfrm rot="10602060">
                <a:off x="8729683" y="41713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>
                <a:spLocks noChangeAspect="1"/>
              </p:cNvSpPr>
              <p:nvPr/>
            </p:nvSpPr>
            <p:spPr>
              <a:xfrm rot="10602060">
                <a:off x="6696998" y="53414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>
                <a:spLocks noChangeAspect="1"/>
              </p:cNvSpPr>
              <p:nvPr/>
            </p:nvSpPr>
            <p:spPr>
              <a:xfrm rot="10602060">
                <a:off x="6254621" y="404949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>
                <a:spLocks noChangeAspect="1"/>
              </p:cNvSpPr>
              <p:nvPr/>
            </p:nvSpPr>
            <p:spPr>
              <a:xfrm rot="10602060">
                <a:off x="5557836" y="392870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>
                <a:spLocks noChangeAspect="1"/>
              </p:cNvSpPr>
              <p:nvPr/>
            </p:nvSpPr>
            <p:spPr>
              <a:xfrm rot="10602060">
                <a:off x="5194979" y="44152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>
                <a:spLocks noChangeAspect="1"/>
              </p:cNvSpPr>
              <p:nvPr/>
            </p:nvSpPr>
            <p:spPr>
              <a:xfrm rot="10602060">
                <a:off x="4262403" y="42927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>
                <a:spLocks noChangeAspect="1"/>
              </p:cNvSpPr>
              <p:nvPr/>
            </p:nvSpPr>
            <p:spPr>
              <a:xfrm rot="10602060">
                <a:off x="3116853" y="37066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>
                <a:spLocks noChangeAspect="1"/>
              </p:cNvSpPr>
              <p:nvPr/>
            </p:nvSpPr>
            <p:spPr>
              <a:xfrm rot="10602060">
                <a:off x="2900507" y="40754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椭圆 78"/>
              <p:cNvSpPr>
                <a:spLocks noChangeAspect="1"/>
              </p:cNvSpPr>
              <p:nvPr/>
            </p:nvSpPr>
            <p:spPr>
              <a:xfrm rot="10602060">
                <a:off x="2049925" y="539206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>
                <a:spLocks noChangeAspect="1"/>
              </p:cNvSpPr>
              <p:nvPr/>
            </p:nvSpPr>
            <p:spPr>
              <a:xfrm rot="10602060">
                <a:off x="1754062" y="47968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>
                <a:spLocks noChangeAspect="1"/>
              </p:cNvSpPr>
              <p:nvPr/>
            </p:nvSpPr>
            <p:spPr>
              <a:xfrm rot="10602060">
                <a:off x="1027689" y="38436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>
                <a:spLocks noChangeAspect="1"/>
              </p:cNvSpPr>
              <p:nvPr/>
            </p:nvSpPr>
            <p:spPr>
              <a:xfrm rot="10602060">
                <a:off x="652584" y="43171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/>
              <p:cNvSpPr>
                <a:spLocks noChangeAspect="1"/>
              </p:cNvSpPr>
              <p:nvPr/>
            </p:nvSpPr>
            <p:spPr>
              <a:xfrm rot="10602060">
                <a:off x="-242376" y="43486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 rot="10602060">
                <a:off x="-749033" y="403578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>
                <a:spLocks noChangeAspect="1"/>
              </p:cNvSpPr>
              <p:nvPr/>
            </p:nvSpPr>
            <p:spPr>
              <a:xfrm rot="10602060">
                <a:off x="-985057" y="42793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rot="10602060">
                <a:off x="12532327" y="38087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rot="10602060">
                <a:off x="12777142" y="2537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>
                <a:spLocks noChangeAspect="1"/>
              </p:cNvSpPr>
              <p:nvPr/>
            </p:nvSpPr>
            <p:spPr>
              <a:xfrm rot="10602060">
                <a:off x="12269465" y="17084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>
                <a:spLocks noChangeAspect="1"/>
              </p:cNvSpPr>
              <p:nvPr/>
            </p:nvSpPr>
            <p:spPr>
              <a:xfrm rot="10602060">
                <a:off x="12150430" y="243581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>
                <a:spLocks noChangeAspect="1"/>
              </p:cNvSpPr>
              <p:nvPr/>
            </p:nvSpPr>
            <p:spPr>
              <a:xfrm rot="10602060">
                <a:off x="11368981" y="20895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椭圆 90"/>
              <p:cNvSpPr>
                <a:spLocks noChangeAspect="1"/>
              </p:cNvSpPr>
              <p:nvPr/>
            </p:nvSpPr>
            <p:spPr>
              <a:xfrm rot="10602060">
                <a:off x="10164519" y="1804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>
                <a:spLocks noChangeAspect="1"/>
              </p:cNvSpPr>
              <p:nvPr/>
            </p:nvSpPr>
            <p:spPr>
              <a:xfrm rot="10602060">
                <a:off x="9248218" y="22635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>
                <a:spLocks noChangeAspect="1"/>
              </p:cNvSpPr>
              <p:nvPr/>
            </p:nvSpPr>
            <p:spPr>
              <a:xfrm rot="10602060">
                <a:off x="8425482" y="235122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>
                <a:spLocks noChangeAspect="1"/>
              </p:cNvSpPr>
              <p:nvPr/>
            </p:nvSpPr>
            <p:spPr>
              <a:xfrm rot="10602060">
                <a:off x="8068934" y="301369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椭圆 94"/>
              <p:cNvSpPr>
                <a:spLocks noChangeAspect="1"/>
              </p:cNvSpPr>
              <p:nvPr/>
            </p:nvSpPr>
            <p:spPr>
              <a:xfrm rot="10602060">
                <a:off x="7827157" y="22764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>
                <a:spLocks noChangeAspect="1"/>
              </p:cNvSpPr>
              <p:nvPr/>
            </p:nvSpPr>
            <p:spPr>
              <a:xfrm rot="10602060">
                <a:off x="7445593" y="305345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>
                <a:spLocks noChangeAspect="1"/>
              </p:cNvSpPr>
              <p:nvPr/>
            </p:nvSpPr>
            <p:spPr>
              <a:xfrm rot="10602060">
                <a:off x="7238331" y="24330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>
                <a:spLocks noChangeAspect="1"/>
              </p:cNvSpPr>
              <p:nvPr/>
            </p:nvSpPr>
            <p:spPr>
              <a:xfrm rot="10602060">
                <a:off x="7070745" y="280009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椭圆 98"/>
              <p:cNvSpPr>
                <a:spLocks noChangeAspect="1"/>
              </p:cNvSpPr>
              <p:nvPr/>
            </p:nvSpPr>
            <p:spPr>
              <a:xfrm rot="10602060">
                <a:off x="5810156" y="1438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>
                <a:spLocks noChangeAspect="1"/>
              </p:cNvSpPr>
              <p:nvPr/>
            </p:nvSpPr>
            <p:spPr>
              <a:xfrm rot="10602060">
                <a:off x="4926883" y="255668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>
                <a:spLocks noChangeAspect="1"/>
              </p:cNvSpPr>
              <p:nvPr/>
            </p:nvSpPr>
            <p:spPr>
              <a:xfrm rot="10602060">
                <a:off x="4684333" y="333522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>
                <a:spLocks noChangeAspect="1"/>
              </p:cNvSpPr>
              <p:nvPr/>
            </p:nvSpPr>
            <p:spPr>
              <a:xfrm rot="10602060">
                <a:off x="3988283" y="258894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>
                <a:spLocks noChangeAspect="1"/>
              </p:cNvSpPr>
              <p:nvPr/>
            </p:nvSpPr>
            <p:spPr>
              <a:xfrm rot="10602060">
                <a:off x="3878965" y="29263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>
                <a:spLocks noChangeAspect="1"/>
              </p:cNvSpPr>
              <p:nvPr/>
            </p:nvSpPr>
            <p:spPr>
              <a:xfrm rot="10602060">
                <a:off x="3504121" y="36038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>
                <a:spLocks noChangeAspect="1"/>
              </p:cNvSpPr>
              <p:nvPr/>
            </p:nvSpPr>
            <p:spPr>
              <a:xfrm rot="10602060">
                <a:off x="3215602" y="30264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>
                <a:spLocks noChangeAspect="1"/>
              </p:cNvSpPr>
              <p:nvPr/>
            </p:nvSpPr>
            <p:spPr>
              <a:xfrm rot="10602060">
                <a:off x="2541753" y="25057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椭圆 106"/>
              <p:cNvSpPr>
                <a:spLocks noChangeAspect="1"/>
              </p:cNvSpPr>
              <p:nvPr/>
            </p:nvSpPr>
            <p:spPr>
              <a:xfrm rot="10602060">
                <a:off x="2232149" y="23204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>
                <a:spLocks noChangeAspect="1"/>
              </p:cNvSpPr>
              <p:nvPr/>
            </p:nvSpPr>
            <p:spPr>
              <a:xfrm rot="10602060">
                <a:off x="1200790" y="25086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>
                <a:spLocks noChangeAspect="1"/>
              </p:cNvSpPr>
              <p:nvPr/>
            </p:nvSpPr>
            <p:spPr>
              <a:xfrm rot="10602060">
                <a:off x="476343" y="315460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>
                <a:spLocks noChangeAspect="1"/>
              </p:cNvSpPr>
              <p:nvPr/>
            </p:nvSpPr>
            <p:spPr>
              <a:xfrm rot="10602060">
                <a:off x="270210" y="276984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椭圆 110"/>
              <p:cNvSpPr>
                <a:spLocks noChangeAspect="1"/>
              </p:cNvSpPr>
              <p:nvPr/>
            </p:nvSpPr>
            <p:spPr>
              <a:xfrm rot="10602060">
                <a:off x="163244" y="34572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>
                <a:spLocks noChangeAspect="1"/>
              </p:cNvSpPr>
              <p:nvPr/>
            </p:nvSpPr>
            <p:spPr>
              <a:xfrm rot="10602060">
                <a:off x="-538496" y="325045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5" name="组合 164"/>
            <p:cNvGrpSpPr/>
            <p:nvPr/>
          </p:nvGrpSpPr>
          <p:grpSpPr>
            <a:xfrm rot="11065658">
              <a:off x="3829626" y="-784497"/>
              <a:ext cx="4524964" cy="1279948"/>
              <a:chOff x="1452099" y="1934495"/>
              <a:chExt cx="9569578" cy="2706887"/>
            </a:xfrm>
          </p:grpSpPr>
          <p:sp>
            <p:nvSpPr>
              <p:cNvPr id="114" name="任意多边形 113"/>
              <p:cNvSpPr/>
              <p:nvPr/>
            </p:nvSpPr>
            <p:spPr>
              <a:xfrm rot="10602060">
                <a:off x="1452099" y="1960691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椭圆 114"/>
              <p:cNvSpPr>
                <a:spLocks noChangeAspect="1"/>
              </p:cNvSpPr>
              <p:nvPr/>
            </p:nvSpPr>
            <p:spPr>
              <a:xfrm rot="10602060">
                <a:off x="10977848" y="33652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>
                <a:spLocks noChangeAspect="1"/>
              </p:cNvSpPr>
              <p:nvPr/>
            </p:nvSpPr>
            <p:spPr>
              <a:xfrm rot="10602060">
                <a:off x="10826660" y="3216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>
                <a:spLocks noChangeAspect="1"/>
              </p:cNvSpPr>
              <p:nvPr/>
            </p:nvSpPr>
            <p:spPr>
              <a:xfrm rot="10602060">
                <a:off x="9955789" y="31412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>
                <a:spLocks noChangeAspect="1"/>
              </p:cNvSpPr>
              <p:nvPr/>
            </p:nvSpPr>
            <p:spPr>
              <a:xfrm rot="10602060">
                <a:off x="9312100" y="34829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椭圆 118"/>
              <p:cNvSpPr>
                <a:spLocks noChangeAspect="1"/>
              </p:cNvSpPr>
              <p:nvPr/>
            </p:nvSpPr>
            <p:spPr>
              <a:xfrm rot="10602060">
                <a:off x="9528479" y="40125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>
                <a:spLocks noChangeAspect="1"/>
              </p:cNvSpPr>
              <p:nvPr/>
            </p:nvSpPr>
            <p:spPr>
              <a:xfrm rot="10602060">
                <a:off x="8883261" y="320827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>
                <a:spLocks noChangeAspect="1"/>
              </p:cNvSpPr>
              <p:nvPr/>
            </p:nvSpPr>
            <p:spPr>
              <a:xfrm rot="10602060">
                <a:off x="8638048" y="35218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>
                <a:spLocks noChangeAspect="1"/>
              </p:cNvSpPr>
              <p:nvPr/>
            </p:nvSpPr>
            <p:spPr>
              <a:xfrm rot="10602060">
                <a:off x="8002180" y="377531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/>
              <p:cNvSpPr>
                <a:spLocks noChangeAspect="1"/>
              </p:cNvSpPr>
              <p:nvPr/>
            </p:nvSpPr>
            <p:spPr>
              <a:xfrm rot="10602060">
                <a:off x="6633075" y="4563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>
                <a:spLocks noChangeAspect="1"/>
              </p:cNvSpPr>
              <p:nvPr/>
            </p:nvSpPr>
            <p:spPr>
              <a:xfrm rot="10602060">
                <a:off x="6335116" y="36932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>
                <a:spLocks noChangeAspect="1"/>
              </p:cNvSpPr>
              <p:nvPr/>
            </p:nvSpPr>
            <p:spPr>
              <a:xfrm rot="10602060">
                <a:off x="5865798" y="36119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>
                <a:spLocks noChangeAspect="1"/>
              </p:cNvSpPr>
              <p:nvPr/>
            </p:nvSpPr>
            <p:spPr>
              <a:xfrm rot="10602060">
                <a:off x="5621398" y="393962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椭圆 126"/>
              <p:cNvSpPr>
                <a:spLocks noChangeAspect="1"/>
              </p:cNvSpPr>
              <p:nvPr/>
            </p:nvSpPr>
            <p:spPr>
              <a:xfrm rot="10602060">
                <a:off x="4993266" y="3857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>
                <a:spLocks noChangeAspect="1"/>
              </p:cNvSpPr>
              <p:nvPr/>
            </p:nvSpPr>
            <p:spPr>
              <a:xfrm rot="10602060">
                <a:off x="4221685" y="34623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>
                <a:spLocks noChangeAspect="1"/>
              </p:cNvSpPr>
              <p:nvPr/>
            </p:nvSpPr>
            <p:spPr>
              <a:xfrm rot="10602060">
                <a:off x="4075970" y="37107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>
                <a:spLocks noChangeAspect="1"/>
              </p:cNvSpPr>
              <p:nvPr/>
            </p:nvSpPr>
            <p:spPr>
              <a:xfrm rot="10602060">
                <a:off x="3503062" y="4597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椭圆 130"/>
              <p:cNvSpPr>
                <a:spLocks noChangeAspect="1"/>
              </p:cNvSpPr>
              <p:nvPr/>
            </p:nvSpPr>
            <p:spPr>
              <a:xfrm rot="10602060">
                <a:off x="3303785" y="419668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>
                <a:spLocks noChangeAspect="1"/>
              </p:cNvSpPr>
              <p:nvPr/>
            </p:nvSpPr>
            <p:spPr>
              <a:xfrm rot="10602060">
                <a:off x="2814539" y="3554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>
                <a:spLocks noChangeAspect="1"/>
              </p:cNvSpPr>
              <p:nvPr/>
            </p:nvSpPr>
            <p:spPr>
              <a:xfrm rot="10602060">
                <a:off x="2561890" y="3873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>
                <a:spLocks noChangeAspect="1"/>
              </p:cNvSpPr>
              <p:nvPr/>
            </p:nvSpPr>
            <p:spPr>
              <a:xfrm rot="10602060">
                <a:off x="1959093" y="389474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椭圆 134"/>
              <p:cNvSpPr>
                <a:spLocks noChangeAspect="1"/>
              </p:cNvSpPr>
              <p:nvPr/>
            </p:nvSpPr>
            <p:spPr>
              <a:xfrm rot="10602060">
                <a:off x="1617839" y="368404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>
                <a:spLocks noChangeAspect="1"/>
              </p:cNvSpPr>
              <p:nvPr/>
            </p:nvSpPr>
            <p:spPr>
              <a:xfrm rot="10602060">
                <a:off x="1458867" y="3848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>
                <a:spLocks noChangeAspect="1"/>
              </p:cNvSpPr>
              <p:nvPr/>
            </p:nvSpPr>
            <p:spPr>
              <a:xfrm rot="10602060">
                <a:off x="10563437" y="35311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>
                <a:spLocks noChangeAspect="1"/>
              </p:cNvSpPr>
              <p:nvPr/>
            </p:nvSpPr>
            <p:spPr>
              <a:xfrm rot="10602060">
                <a:off x="10728331" y="267498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椭圆 138"/>
              <p:cNvSpPr>
                <a:spLocks noChangeAspect="1"/>
              </p:cNvSpPr>
              <p:nvPr/>
            </p:nvSpPr>
            <p:spPr>
              <a:xfrm rot="10602060">
                <a:off x="10386385" y="21164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>
                <a:spLocks noChangeAspect="1"/>
              </p:cNvSpPr>
              <p:nvPr/>
            </p:nvSpPr>
            <p:spPr>
              <a:xfrm rot="10602060">
                <a:off x="10306211" y="26063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>
                <a:spLocks noChangeAspect="1"/>
              </p:cNvSpPr>
              <p:nvPr/>
            </p:nvSpPr>
            <p:spPr>
              <a:xfrm rot="10602060">
                <a:off x="9779871" y="2373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>
                <a:spLocks noChangeAspect="1"/>
              </p:cNvSpPr>
              <p:nvPr/>
            </p:nvSpPr>
            <p:spPr>
              <a:xfrm rot="10602060">
                <a:off x="8968610" y="21811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椭圆 142"/>
              <p:cNvSpPr>
                <a:spLocks noChangeAspect="1"/>
              </p:cNvSpPr>
              <p:nvPr/>
            </p:nvSpPr>
            <p:spPr>
              <a:xfrm rot="10602060">
                <a:off x="8351441" y="249036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>
                <a:spLocks noChangeAspect="1"/>
              </p:cNvSpPr>
              <p:nvPr/>
            </p:nvSpPr>
            <p:spPr>
              <a:xfrm rot="10602060">
                <a:off x="7797291" y="25494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 rot="10602060">
                <a:off x="7557141" y="29956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>
                <a:spLocks noChangeAspect="1"/>
              </p:cNvSpPr>
              <p:nvPr/>
            </p:nvSpPr>
            <p:spPr>
              <a:xfrm rot="10602060">
                <a:off x="7394293" y="2499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椭圆 146"/>
              <p:cNvSpPr>
                <a:spLocks noChangeAspect="1"/>
              </p:cNvSpPr>
              <p:nvPr/>
            </p:nvSpPr>
            <p:spPr>
              <a:xfrm rot="10602060">
                <a:off x="7137292" y="302240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>
                <a:spLocks noChangeAspect="1"/>
              </p:cNvSpPr>
              <p:nvPr/>
            </p:nvSpPr>
            <p:spPr>
              <a:xfrm rot="10602060">
                <a:off x="6997694" y="2604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>
                <a:spLocks noChangeAspect="1"/>
              </p:cNvSpPr>
              <p:nvPr/>
            </p:nvSpPr>
            <p:spPr>
              <a:xfrm rot="10602060">
                <a:off x="6884815" y="28517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>
                <a:spLocks noChangeAspect="1"/>
              </p:cNvSpPr>
              <p:nvPr/>
            </p:nvSpPr>
            <p:spPr>
              <a:xfrm rot="10602060">
                <a:off x="6035752" y="193449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椭圆 150"/>
              <p:cNvSpPr>
                <a:spLocks noChangeAspect="1"/>
              </p:cNvSpPr>
              <p:nvPr/>
            </p:nvSpPr>
            <p:spPr>
              <a:xfrm rot="10602060">
                <a:off x="5440825" y="26877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>
                <a:spLocks noChangeAspect="1"/>
              </p:cNvSpPr>
              <p:nvPr/>
            </p:nvSpPr>
            <p:spPr>
              <a:xfrm rot="10602060">
                <a:off x="5277457" y="32121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>
                <a:spLocks noChangeAspect="1"/>
              </p:cNvSpPr>
              <p:nvPr/>
            </p:nvSpPr>
            <p:spPr>
              <a:xfrm rot="10602060">
                <a:off x="4808634" y="27095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>
                <a:spLocks noChangeAspect="1"/>
              </p:cNvSpPr>
              <p:nvPr/>
            </p:nvSpPr>
            <p:spPr>
              <a:xfrm rot="10602060">
                <a:off x="4735004" y="29367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椭圆 154"/>
              <p:cNvSpPr>
                <a:spLocks noChangeAspect="1"/>
              </p:cNvSpPr>
              <p:nvPr/>
            </p:nvSpPr>
            <p:spPr>
              <a:xfrm rot="10602060">
                <a:off x="4482528" y="3393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>
                <a:spLocks noChangeAspect="1"/>
              </p:cNvSpPr>
              <p:nvPr/>
            </p:nvSpPr>
            <p:spPr>
              <a:xfrm rot="10602060">
                <a:off x="4288199" y="3004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>
                <a:spLocks noChangeAspect="1"/>
              </p:cNvSpPr>
              <p:nvPr/>
            </p:nvSpPr>
            <p:spPr>
              <a:xfrm rot="10602060">
                <a:off x="3834332" y="26534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>
                <a:spLocks noChangeAspect="1"/>
              </p:cNvSpPr>
              <p:nvPr/>
            </p:nvSpPr>
            <p:spPr>
              <a:xfrm rot="10602060">
                <a:off x="3625799" y="25286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椭圆 158"/>
              <p:cNvSpPr>
                <a:spLocks noChangeAspect="1"/>
              </p:cNvSpPr>
              <p:nvPr/>
            </p:nvSpPr>
            <p:spPr>
              <a:xfrm rot="10602060">
                <a:off x="2931132" y="265546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>
                <a:spLocks noChangeAspect="1"/>
              </p:cNvSpPr>
              <p:nvPr/>
            </p:nvSpPr>
            <p:spPr>
              <a:xfrm rot="10602060">
                <a:off x="2443185" y="309052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>
                <a:spLocks noChangeAspect="1"/>
              </p:cNvSpPr>
              <p:nvPr/>
            </p:nvSpPr>
            <p:spPr>
              <a:xfrm rot="10602060">
                <a:off x="2304345" y="28313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>
                <a:spLocks noChangeAspect="1"/>
              </p:cNvSpPr>
              <p:nvPr/>
            </p:nvSpPr>
            <p:spPr>
              <a:xfrm rot="10602060">
                <a:off x="2232306" y="32943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椭圆 162"/>
              <p:cNvSpPr>
                <a:spLocks noChangeAspect="1"/>
              </p:cNvSpPr>
              <p:nvPr/>
            </p:nvSpPr>
            <p:spPr>
              <a:xfrm rot="10602060">
                <a:off x="1759648" y="3155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6" name="文本框 165"/>
          <p:cNvSpPr txBox="1"/>
          <p:nvPr/>
        </p:nvSpPr>
        <p:spPr>
          <a:xfrm>
            <a:off x="166915" y="6073320"/>
            <a:ext cx="11858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226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739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7" grpId="0" animBg="1"/>
      <p:bldP spid="8" grpId="0" animBg="1"/>
      <p:bldP spid="1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52686" y="1585686"/>
            <a:ext cx="3686628" cy="3686628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947886" y="1280886"/>
            <a:ext cx="4296228" cy="429622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472543" y="805543"/>
            <a:ext cx="5246914" cy="524691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077029" y="410029"/>
            <a:ext cx="6037942" cy="6037942"/>
          </a:xfrm>
          <a:prstGeom prst="ellipse">
            <a:avLst/>
          </a:prstGeom>
          <a:noFill/>
          <a:ln w="635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711624" y="44624"/>
            <a:ext cx="6768752" cy="676875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266950" y="-400050"/>
            <a:ext cx="7658100" cy="76581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866900" y="-800100"/>
            <a:ext cx="8458200" cy="84582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52550" y="-1314450"/>
            <a:ext cx="9486900" cy="94869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628650" y="-2038350"/>
            <a:ext cx="10934700" cy="10934700"/>
          </a:xfrm>
          <a:prstGeom prst="ellipse">
            <a:avLst/>
          </a:prstGeom>
          <a:noFill/>
          <a:ln>
            <a:solidFill>
              <a:srgbClr val="55E1DB">
                <a:alpha val="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147797516"/>
              </p:ext>
            </p:extLst>
          </p:nvPr>
        </p:nvGraphicFramePr>
        <p:xfrm>
          <a:off x="3590697" y="1683638"/>
          <a:ext cx="5010606" cy="3490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4" name="文本框 33"/>
          <p:cNvSpPr txBox="1"/>
          <p:nvPr/>
        </p:nvSpPr>
        <p:spPr>
          <a:xfrm>
            <a:off x="5429250" y="3429000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任意多边形 32"/>
          <p:cNvSpPr/>
          <p:nvPr/>
        </p:nvSpPr>
        <p:spPr>
          <a:xfrm>
            <a:off x="5934075" y="2971503"/>
            <a:ext cx="323850" cy="347416"/>
          </a:xfrm>
          <a:custGeom>
            <a:avLst/>
            <a:gdLst>
              <a:gd name="connsiteX0" fmla="*/ 1712685 w 2557112"/>
              <a:gd name="connsiteY0" fmla="*/ 410027 h 2743198"/>
              <a:gd name="connsiteX1" fmla="*/ 1531256 w 2557112"/>
              <a:gd name="connsiteY1" fmla="*/ 591456 h 2743198"/>
              <a:gd name="connsiteX2" fmla="*/ 1712685 w 2557112"/>
              <a:gd name="connsiteY2" fmla="*/ 772885 h 2743198"/>
              <a:gd name="connsiteX3" fmla="*/ 1894114 w 2557112"/>
              <a:gd name="connsiteY3" fmla="*/ 591456 h 2743198"/>
              <a:gd name="connsiteX4" fmla="*/ 1712685 w 2557112"/>
              <a:gd name="connsiteY4" fmla="*/ 410027 h 2743198"/>
              <a:gd name="connsiteX5" fmla="*/ 1371599 w 2557112"/>
              <a:gd name="connsiteY5" fmla="*/ 0 h 2743198"/>
              <a:gd name="connsiteX6" fmla="*/ 2508951 w 2557112"/>
              <a:gd name="connsiteY6" fmla="*/ 604725 h 2743198"/>
              <a:gd name="connsiteX7" fmla="*/ 2557112 w 2557112"/>
              <a:gd name="connsiteY7" fmla="*/ 684002 h 2743198"/>
              <a:gd name="connsiteX8" fmla="*/ 1371599 w 2557112"/>
              <a:gd name="connsiteY8" fmla="*/ 1371599 h 2743198"/>
              <a:gd name="connsiteX9" fmla="*/ 2557112 w 2557112"/>
              <a:gd name="connsiteY9" fmla="*/ 2059196 h 2743198"/>
              <a:gd name="connsiteX10" fmla="*/ 2508951 w 2557112"/>
              <a:gd name="connsiteY10" fmla="*/ 2138473 h 2743198"/>
              <a:gd name="connsiteX11" fmla="*/ 1371599 w 2557112"/>
              <a:gd name="connsiteY11" fmla="*/ 2743198 h 2743198"/>
              <a:gd name="connsiteX12" fmla="*/ 0 w 2557112"/>
              <a:gd name="connsiteY12" fmla="*/ 1371599 h 2743198"/>
              <a:gd name="connsiteX13" fmla="*/ 1371599 w 2557112"/>
              <a:gd name="connsiteY13" fmla="*/ 0 h 2743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57112" h="2743198">
                <a:moveTo>
                  <a:pt x="1712685" y="410027"/>
                </a:moveTo>
                <a:cubicBezTo>
                  <a:pt x="1612485" y="410027"/>
                  <a:pt x="1531256" y="491256"/>
                  <a:pt x="1531256" y="591456"/>
                </a:cubicBezTo>
                <a:cubicBezTo>
                  <a:pt x="1531256" y="691656"/>
                  <a:pt x="1612485" y="772885"/>
                  <a:pt x="1712685" y="772885"/>
                </a:cubicBezTo>
                <a:cubicBezTo>
                  <a:pt x="1812885" y="772885"/>
                  <a:pt x="1894114" y="691656"/>
                  <a:pt x="1894114" y="591456"/>
                </a:cubicBezTo>
                <a:cubicBezTo>
                  <a:pt x="1894114" y="491256"/>
                  <a:pt x="1812885" y="410027"/>
                  <a:pt x="1712685" y="410027"/>
                </a:cubicBezTo>
                <a:close/>
                <a:moveTo>
                  <a:pt x="1371599" y="0"/>
                </a:moveTo>
                <a:cubicBezTo>
                  <a:pt x="1845045" y="0"/>
                  <a:pt x="2262464" y="239878"/>
                  <a:pt x="2508951" y="604725"/>
                </a:cubicBezTo>
                <a:lnTo>
                  <a:pt x="2557112" y="684002"/>
                </a:lnTo>
                <a:lnTo>
                  <a:pt x="1371599" y="1371599"/>
                </a:lnTo>
                <a:lnTo>
                  <a:pt x="2557112" y="2059196"/>
                </a:lnTo>
                <a:lnTo>
                  <a:pt x="2508951" y="2138473"/>
                </a:lnTo>
                <a:cubicBezTo>
                  <a:pt x="2262464" y="2503321"/>
                  <a:pt x="1845045" y="2743198"/>
                  <a:pt x="1371599" y="2743198"/>
                </a:cubicBezTo>
                <a:cubicBezTo>
                  <a:pt x="614086" y="2743198"/>
                  <a:pt x="0" y="2129112"/>
                  <a:pt x="0" y="1371599"/>
                </a:cubicBezTo>
                <a:cubicBezTo>
                  <a:pt x="0" y="614086"/>
                  <a:pt x="614086" y="0"/>
                  <a:pt x="1371599" y="0"/>
                </a:cubicBezTo>
                <a:close/>
              </a:path>
            </a:pathLst>
          </a:cu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5347449" y="3590651"/>
            <a:ext cx="54000" cy="54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glow rad="63500">
              <a:schemeClr val="accent4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6795630" y="3583031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63500">
              <a:srgbClr val="E83766">
                <a:alpha val="2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连接符 44"/>
          <p:cNvCxnSpPr/>
          <p:nvPr/>
        </p:nvCxnSpPr>
        <p:spPr>
          <a:xfrm>
            <a:off x="5375275" y="3817257"/>
            <a:ext cx="1441450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rgbClr val="FBFCFE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弧形 50"/>
          <p:cNvSpPr>
            <a:spLocks noChangeAspect="1"/>
          </p:cNvSpPr>
          <p:nvPr/>
        </p:nvSpPr>
        <p:spPr>
          <a:xfrm>
            <a:off x="3471600" y="804600"/>
            <a:ext cx="5248800" cy="5248800"/>
          </a:xfrm>
          <a:prstGeom prst="arc">
            <a:avLst>
              <a:gd name="adj1" fmla="val 16200000"/>
              <a:gd name="adj2" fmla="val 2059311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弧形 52"/>
          <p:cNvSpPr>
            <a:spLocks noChangeAspect="1"/>
          </p:cNvSpPr>
          <p:nvPr/>
        </p:nvSpPr>
        <p:spPr>
          <a:xfrm>
            <a:off x="3086100" y="419100"/>
            <a:ext cx="6019800" cy="6019800"/>
          </a:xfrm>
          <a:prstGeom prst="arc">
            <a:avLst>
              <a:gd name="adj1" fmla="val 21053337"/>
              <a:gd name="adj2" fmla="val 3396646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弧形 53"/>
          <p:cNvSpPr>
            <a:spLocks noChangeAspect="1"/>
          </p:cNvSpPr>
          <p:nvPr/>
        </p:nvSpPr>
        <p:spPr>
          <a:xfrm>
            <a:off x="2711624" y="44624"/>
            <a:ext cx="6768752" cy="6768752"/>
          </a:xfrm>
          <a:prstGeom prst="arc">
            <a:avLst>
              <a:gd name="adj1" fmla="val 6899113"/>
              <a:gd name="adj2" fmla="val 16737765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弧形 54"/>
          <p:cNvSpPr>
            <a:spLocks noChangeAspect="1"/>
          </p:cNvSpPr>
          <p:nvPr/>
        </p:nvSpPr>
        <p:spPr>
          <a:xfrm>
            <a:off x="2266950" y="-400050"/>
            <a:ext cx="7658100" cy="7658100"/>
          </a:xfrm>
          <a:prstGeom prst="arc">
            <a:avLst>
              <a:gd name="adj1" fmla="val 12478160"/>
              <a:gd name="adj2" fmla="val 1041569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弧形 55"/>
          <p:cNvSpPr>
            <a:spLocks noChangeAspect="1"/>
          </p:cNvSpPr>
          <p:nvPr/>
        </p:nvSpPr>
        <p:spPr>
          <a:xfrm>
            <a:off x="1866900" y="-800100"/>
            <a:ext cx="8458200" cy="8458200"/>
          </a:xfrm>
          <a:prstGeom prst="arc">
            <a:avLst>
              <a:gd name="adj1" fmla="val 2464740"/>
              <a:gd name="adj2" fmla="val 11458688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弧形 56"/>
          <p:cNvSpPr>
            <a:spLocks noChangeAspect="1"/>
          </p:cNvSpPr>
          <p:nvPr/>
        </p:nvSpPr>
        <p:spPr>
          <a:xfrm>
            <a:off x="3073400" y="406400"/>
            <a:ext cx="6045200" cy="6045200"/>
          </a:xfrm>
          <a:prstGeom prst="arc">
            <a:avLst>
              <a:gd name="adj1" fmla="val 7372109"/>
              <a:gd name="adj2" fmla="val 1121008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弧形 57"/>
          <p:cNvSpPr>
            <a:spLocks noChangeAspect="1"/>
          </p:cNvSpPr>
          <p:nvPr/>
        </p:nvSpPr>
        <p:spPr>
          <a:xfrm>
            <a:off x="1364343" y="-1302657"/>
            <a:ext cx="9463314" cy="9463314"/>
          </a:xfrm>
          <a:prstGeom prst="arc">
            <a:avLst>
              <a:gd name="adj1" fmla="val 19556362"/>
              <a:gd name="adj2" fmla="val 10084577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241527" y="575128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197986" y="6125491"/>
            <a:ext cx="10336664" cy="523220"/>
          </a:xfrm>
          <a:prstGeom prst="rect">
            <a:avLst/>
          </a:prstGeom>
          <a:noFill/>
          <a:effectLst>
            <a:glow rad="127000">
              <a:srgbClr val="55E1DB">
                <a:alpha val="15000"/>
              </a:srgbClr>
            </a:glow>
          </a:effectLst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grpSp>
        <p:nvGrpSpPr>
          <p:cNvPr id="63" name="组合 62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64" name="任意多边形 63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115" name="任意多边形 114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73" name="直接连接符 172"/>
          <p:cNvCxnSpPr/>
          <p:nvPr/>
        </p:nvCxnSpPr>
        <p:spPr>
          <a:xfrm flipH="1">
            <a:off x="680377" y="855526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/>
          <p:nvPr/>
        </p:nvCxnSpPr>
        <p:spPr>
          <a:xfrm flipH="1">
            <a:off x="766770" y="75475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文本框 174"/>
          <p:cNvSpPr txBox="1"/>
          <p:nvPr/>
        </p:nvSpPr>
        <p:spPr>
          <a:xfrm>
            <a:off x="744084" y="857298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177" name="组合 176"/>
          <p:cNvGrpSpPr/>
          <p:nvPr/>
        </p:nvGrpSpPr>
        <p:grpSpPr>
          <a:xfrm>
            <a:off x="3059834" y="722322"/>
            <a:ext cx="349275" cy="54000"/>
            <a:chOff x="3025140" y="1244575"/>
            <a:chExt cx="349275" cy="54000"/>
          </a:xfrm>
        </p:grpSpPr>
        <p:sp>
          <p:nvSpPr>
            <p:cNvPr id="178" name="椭圆 177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椭圆 181"/>
          <p:cNvSpPr/>
          <p:nvPr/>
        </p:nvSpPr>
        <p:spPr>
          <a:xfrm>
            <a:off x="414970" y="945735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233392" y="323931"/>
            <a:ext cx="446984" cy="446984"/>
            <a:chOff x="233392" y="323931"/>
            <a:chExt cx="446984" cy="446984"/>
          </a:xfrm>
        </p:grpSpPr>
        <p:sp>
          <p:nvSpPr>
            <p:cNvPr id="4" name="椭圆 3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3" name="椭圆 182"/>
          <p:cNvSpPr>
            <a:spLocks noChangeAspect="1"/>
          </p:cNvSpPr>
          <p:nvPr/>
        </p:nvSpPr>
        <p:spPr>
          <a:xfrm>
            <a:off x="766770" y="275387"/>
            <a:ext cx="93600" cy="93600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751580" y="374904"/>
            <a:ext cx="2265100" cy="400110"/>
            <a:chOff x="751580" y="374904"/>
            <a:chExt cx="2265100" cy="400110"/>
          </a:xfrm>
        </p:grpSpPr>
        <p:sp>
          <p:nvSpPr>
            <p:cNvPr id="11" name="文本框 10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6" name="文本框 185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11374825" y="4631796"/>
            <a:ext cx="0" cy="1788044"/>
          </a:xfrm>
          <a:prstGeom prst="line">
            <a:avLst/>
          </a:prstGeom>
          <a:ln>
            <a:gradFill>
              <a:gsLst>
                <a:gs pos="0">
                  <a:srgbClr val="55E1DB">
                    <a:alpha val="70000"/>
                  </a:srgbClr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接连接符 192"/>
          <p:cNvCxnSpPr/>
          <p:nvPr/>
        </p:nvCxnSpPr>
        <p:spPr>
          <a:xfrm>
            <a:off x="11466662" y="4478340"/>
            <a:ext cx="0" cy="1615829"/>
          </a:xfrm>
          <a:prstGeom prst="line">
            <a:avLst/>
          </a:prstGeom>
          <a:ln>
            <a:gradFill>
              <a:gsLst>
                <a:gs pos="0">
                  <a:schemeClr val="bg1">
                    <a:alpha val="6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连接符 193"/>
          <p:cNvCxnSpPr/>
          <p:nvPr/>
        </p:nvCxnSpPr>
        <p:spPr>
          <a:xfrm>
            <a:off x="11233716" y="3545335"/>
            <a:ext cx="0" cy="3312665"/>
          </a:xfrm>
          <a:prstGeom prst="line">
            <a:avLst/>
          </a:prstGeom>
          <a:ln w="19050">
            <a:gradFill>
              <a:gsLst>
                <a:gs pos="0">
                  <a:schemeClr val="bg1">
                    <a:alpha val="8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/>
          <p:nvPr/>
        </p:nvCxnSpPr>
        <p:spPr>
          <a:xfrm>
            <a:off x="11150287" y="4042909"/>
            <a:ext cx="0" cy="1934471"/>
          </a:xfrm>
          <a:prstGeom prst="line">
            <a:avLst/>
          </a:prstGeom>
          <a:ln>
            <a:gradFill>
              <a:gsLst>
                <a:gs pos="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接连接符 195"/>
          <p:cNvCxnSpPr/>
          <p:nvPr/>
        </p:nvCxnSpPr>
        <p:spPr>
          <a:xfrm>
            <a:off x="10996067" y="4354001"/>
            <a:ext cx="0" cy="1788044"/>
          </a:xfrm>
          <a:prstGeom prst="line">
            <a:avLst/>
          </a:prstGeom>
          <a:ln>
            <a:gradFill>
              <a:gsLst>
                <a:gs pos="0">
                  <a:schemeClr val="bg1">
                    <a:alpha val="4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任意多边形 227"/>
          <p:cNvSpPr/>
          <p:nvPr/>
        </p:nvSpPr>
        <p:spPr>
          <a:xfrm>
            <a:off x="5899176" y="1457264"/>
            <a:ext cx="1636723" cy="602027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</a:ln>
            </a:endParaRPr>
          </a:p>
        </p:txBody>
      </p:sp>
      <p:sp>
        <p:nvSpPr>
          <p:cNvPr id="229" name="任意多边形 228"/>
          <p:cNvSpPr/>
          <p:nvPr/>
        </p:nvSpPr>
        <p:spPr>
          <a:xfrm flipV="1">
            <a:off x="7294415" y="3751580"/>
            <a:ext cx="1542427" cy="431314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127000">
                  <a:schemeClr val="bg1"/>
                </a:glow>
              </a:effectLst>
            </a:endParaRPr>
          </a:p>
        </p:txBody>
      </p:sp>
      <p:grpSp>
        <p:nvGrpSpPr>
          <p:cNvPr id="233" name="组合 232"/>
          <p:cNvGrpSpPr/>
          <p:nvPr/>
        </p:nvGrpSpPr>
        <p:grpSpPr>
          <a:xfrm>
            <a:off x="6974680" y="1132652"/>
            <a:ext cx="121491" cy="247699"/>
            <a:chOff x="9021763" y="1927226"/>
            <a:chExt cx="163513" cy="333375"/>
          </a:xfrm>
          <a:solidFill>
            <a:srgbClr val="55E1DB"/>
          </a:solidFill>
        </p:grpSpPr>
        <p:sp>
          <p:nvSpPr>
            <p:cNvPr id="234" name="Freeform 591"/>
            <p:cNvSpPr>
              <a:spLocks noEditPoints="1"/>
            </p:cNvSpPr>
            <p:nvPr/>
          </p:nvSpPr>
          <p:spPr bwMode="auto">
            <a:xfrm>
              <a:off x="9021763" y="1927226"/>
              <a:ext cx="163513" cy="333375"/>
            </a:xfrm>
            <a:custGeom>
              <a:avLst/>
              <a:gdLst>
                <a:gd name="T0" fmla="*/ 119 w 141"/>
                <a:gd name="T1" fmla="*/ 166 h 288"/>
                <a:gd name="T2" fmla="*/ 119 w 141"/>
                <a:gd name="T3" fmla="*/ 49 h 288"/>
                <a:gd name="T4" fmla="*/ 70 w 141"/>
                <a:gd name="T5" fmla="*/ 0 h 288"/>
                <a:gd name="T6" fmla="*/ 22 w 141"/>
                <a:gd name="T7" fmla="*/ 49 h 288"/>
                <a:gd name="T8" fmla="*/ 22 w 141"/>
                <a:gd name="T9" fmla="*/ 166 h 288"/>
                <a:gd name="T10" fmla="*/ 0 w 141"/>
                <a:gd name="T11" fmla="*/ 217 h 288"/>
                <a:gd name="T12" fmla="*/ 70 w 141"/>
                <a:gd name="T13" fmla="*/ 288 h 288"/>
                <a:gd name="T14" fmla="*/ 141 w 141"/>
                <a:gd name="T15" fmla="*/ 217 h 288"/>
                <a:gd name="T16" fmla="*/ 119 w 141"/>
                <a:gd name="T17" fmla="*/ 166 h 288"/>
                <a:gd name="T18" fmla="*/ 70 w 141"/>
                <a:gd name="T19" fmla="*/ 273 h 288"/>
                <a:gd name="T20" fmla="*/ 15 w 141"/>
                <a:gd name="T21" fmla="*/ 217 h 288"/>
                <a:gd name="T22" fmla="*/ 37 w 141"/>
                <a:gd name="T23" fmla="*/ 174 h 288"/>
                <a:gd name="T24" fmla="*/ 37 w 141"/>
                <a:gd name="T25" fmla="*/ 49 h 288"/>
                <a:gd name="T26" fmla="*/ 70 w 141"/>
                <a:gd name="T27" fmla="*/ 15 h 288"/>
                <a:gd name="T28" fmla="*/ 70 w 141"/>
                <a:gd name="T29" fmla="*/ 15 h 288"/>
                <a:gd name="T30" fmla="*/ 70 w 141"/>
                <a:gd name="T31" fmla="*/ 15 h 288"/>
                <a:gd name="T32" fmla="*/ 104 w 141"/>
                <a:gd name="T33" fmla="*/ 49 h 288"/>
                <a:gd name="T34" fmla="*/ 104 w 141"/>
                <a:gd name="T35" fmla="*/ 174 h 288"/>
                <a:gd name="T36" fmla="*/ 126 w 141"/>
                <a:gd name="T37" fmla="*/ 217 h 288"/>
                <a:gd name="T38" fmla="*/ 70 w 141"/>
                <a:gd name="T39" fmla="*/ 27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1" h="288">
                  <a:moveTo>
                    <a:pt x="119" y="166"/>
                  </a:moveTo>
                  <a:cubicBezTo>
                    <a:pt x="119" y="49"/>
                    <a:pt x="119" y="49"/>
                    <a:pt x="119" y="49"/>
                  </a:cubicBezTo>
                  <a:cubicBezTo>
                    <a:pt x="119" y="22"/>
                    <a:pt x="97" y="0"/>
                    <a:pt x="70" y="0"/>
                  </a:cubicBezTo>
                  <a:cubicBezTo>
                    <a:pt x="44" y="0"/>
                    <a:pt x="22" y="22"/>
                    <a:pt x="22" y="49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8" y="180"/>
                    <a:pt x="0" y="198"/>
                    <a:pt x="0" y="217"/>
                  </a:cubicBezTo>
                  <a:cubicBezTo>
                    <a:pt x="0" y="256"/>
                    <a:pt x="32" y="288"/>
                    <a:pt x="70" y="288"/>
                  </a:cubicBezTo>
                  <a:cubicBezTo>
                    <a:pt x="109" y="288"/>
                    <a:pt x="141" y="256"/>
                    <a:pt x="141" y="217"/>
                  </a:cubicBezTo>
                  <a:cubicBezTo>
                    <a:pt x="141" y="198"/>
                    <a:pt x="133" y="180"/>
                    <a:pt x="119" y="166"/>
                  </a:cubicBezTo>
                  <a:close/>
                  <a:moveTo>
                    <a:pt x="70" y="273"/>
                  </a:moveTo>
                  <a:cubicBezTo>
                    <a:pt x="40" y="273"/>
                    <a:pt x="15" y="248"/>
                    <a:pt x="15" y="217"/>
                  </a:cubicBezTo>
                  <a:cubicBezTo>
                    <a:pt x="15" y="200"/>
                    <a:pt x="23" y="184"/>
                    <a:pt x="37" y="174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30"/>
                    <a:pt x="52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89" y="15"/>
                    <a:pt x="104" y="30"/>
                    <a:pt x="104" y="49"/>
                  </a:cubicBezTo>
                  <a:cubicBezTo>
                    <a:pt x="104" y="174"/>
                    <a:pt x="104" y="174"/>
                    <a:pt x="104" y="174"/>
                  </a:cubicBezTo>
                  <a:cubicBezTo>
                    <a:pt x="117" y="184"/>
                    <a:pt x="126" y="200"/>
                    <a:pt x="126" y="217"/>
                  </a:cubicBezTo>
                  <a:cubicBezTo>
                    <a:pt x="126" y="248"/>
                    <a:pt x="101" y="273"/>
                    <a:pt x="70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592"/>
            <p:cNvSpPr>
              <a:spLocks/>
            </p:cNvSpPr>
            <p:nvPr/>
          </p:nvSpPr>
          <p:spPr bwMode="auto">
            <a:xfrm>
              <a:off x="9063038" y="2028826"/>
              <a:ext cx="80963" cy="192088"/>
            </a:xfrm>
            <a:custGeom>
              <a:avLst/>
              <a:gdLst>
                <a:gd name="T0" fmla="*/ 35 w 71"/>
                <a:gd name="T1" fmla="*/ 0 h 165"/>
                <a:gd name="T2" fmla="*/ 22 w 71"/>
                <a:gd name="T3" fmla="*/ 13 h 165"/>
                <a:gd name="T4" fmla="*/ 22 w 71"/>
                <a:gd name="T5" fmla="*/ 96 h 165"/>
                <a:gd name="T6" fmla="*/ 18 w 71"/>
                <a:gd name="T7" fmla="*/ 98 h 165"/>
                <a:gd name="T8" fmla="*/ 0 w 71"/>
                <a:gd name="T9" fmla="*/ 129 h 165"/>
                <a:gd name="T10" fmla="*/ 35 w 71"/>
                <a:gd name="T11" fmla="*/ 165 h 165"/>
                <a:gd name="T12" fmla="*/ 71 w 71"/>
                <a:gd name="T13" fmla="*/ 129 h 165"/>
                <a:gd name="T14" fmla="*/ 53 w 71"/>
                <a:gd name="T15" fmla="*/ 98 h 165"/>
                <a:gd name="T16" fmla="*/ 49 w 71"/>
                <a:gd name="T17" fmla="*/ 96 h 165"/>
                <a:gd name="T18" fmla="*/ 49 w 71"/>
                <a:gd name="T19" fmla="*/ 13 h 165"/>
                <a:gd name="T20" fmla="*/ 35 w 71"/>
                <a:gd name="T2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65">
                  <a:moveTo>
                    <a:pt x="35" y="0"/>
                  </a:moveTo>
                  <a:cubicBezTo>
                    <a:pt x="28" y="0"/>
                    <a:pt x="22" y="6"/>
                    <a:pt x="22" y="13"/>
                  </a:cubicBezTo>
                  <a:cubicBezTo>
                    <a:pt x="22" y="96"/>
                    <a:pt x="22" y="96"/>
                    <a:pt x="22" y="96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7" y="104"/>
                    <a:pt x="0" y="116"/>
                    <a:pt x="0" y="129"/>
                  </a:cubicBezTo>
                  <a:cubicBezTo>
                    <a:pt x="0" y="149"/>
                    <a:pt x="16" y="165"/>
                    <a:pt x="35" y="165"/>
                  </a:cubicBezTo>
                  <a:cubicBezTo>
                    <a:pt x="55" y="165"/>
                    <a:pt x="71" y="149"/>
                    <a:pt x="71" y="129"/>
                  </a:cubicBezTo>
                  <a:cubicBezTo>
                    <a:pt x="71" y="116"/>
                    <a:pt x="64" y="104"/>
                    <a:pt x="53" y="98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6"/>
                    <a:pt x="43" y="0"/>
                    <a:pt x="35" y="0"/>
                  </a:cubicBezTo>
                  <a:close/>
                </a:path>
              </a:pathLst>
            </a:custGeom>
            <a:solidFill>
              <a:srgbClr val="E837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7062725" y="1069766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6847723" y="1470227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5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238" name="组合 237"/>
          <p:cNvGrpSpPr/>
          <p:nvPr/>
        </p:nvGrpSpPr>
        <p:grpSpPr>
          <a:xfrm>
            <a:off x="8244029" y="3909892"/>
            <a:ext cx="174486" cy="206032"/>
            <a:chOff x="7627938" y="1927226"/>
            <a:chExt cx="280988" cy="331788"/>
          </a:xfrm>
          <a:solidFill>
            <a:schemeClr val="bg1"/>
          </a:solidFill>
        </p:grpSpPr>
        <p:sp>
          <p:nvSpPr>
            <p:cNvPr id="239" name="Freeform 550"/>
            <p:cNvSpPr>
              <a:spLocks noEditPoints="1"/>
            </p:cNvSpPr>
            <p:nvPr/>
          </p:nvSpPr>
          <p:spPr bwMode="auto">
            <a:xfrm>
              <a:off x="7627938" y="1927226"/>
              <a:ext cx="280988" cy="331788"/>
            </a:xfrm>
            <a:custGeom>
              <a:avLst/>
              <a:gdLst>
                <a:gd name="T0" fmla="*/ 139 w 242"/>
                <a:gd name="T1" fmla="*/ 47 h 287"/>
                <a:gd name="T2" fmla="*/ 139 w 242"/>
                <a:gd name="T3" fmla="*/ 23 h 287"/>
                <a:gd name="T4" fmla="*/ 152 w 242"/>
                <a:gd name="T5" fmla="*/ 23 h 287"/>
                <a:gd name="T6" fmla="*/ 163 w 242"/>
                <a:gd name="T7" fmla="*/ 11 h 287"/>
                <a:gd name="T8" fmla="*/ 152 w 242"/>
                <a:gd name="T9" fmla="*/ 0 h 287"/>
                <a:gd name="T10" fmla="*/ 91 w 242"/>
                <a:gd name="T11" fmla="*/ 0 h 287"/>
                <a:gd name="T12" fmla="*/ 79 w 242"/>
                <a:gd name="T13" fmla="*/ 11 h 287"/>
                <a:gd name="T14" fmla="*/ 91 w 242"/>
                <a:gd name="T15" fmla="*/ 23 h 287"/>
                <a:gd name="T16" fmla="*/ 103 w 242"/>
                <a:gd name="T17" fmla="*/ 23 h 287"/>
                <a:gd name="T18" fmla="*/ 103 w 242"/>
                <a:gd name="T19" fmla="*/ 47 h 287"/>
                <a:gd name="T20" fmla="*/ 0 w 242"/>
                <a:gd name="T21" fmla="*/ 166 h 287"/>
                <a:gd name="T22" fmla="*/ 121 w 242"/>
                <a:gd name="T23" fmla="*/ 287 h 287"/>
                <a:gd name="T24" fmla="*/ 242 w 242"/>
                <a:gd name="T25" fmla="*/ 166 h 287"/>
                <a:gd name="T26" fmla="*/ 139 w 242"/>
                <a:gd name="T27" fmla="*/ 47 h 287"/>
                <a:gd name="T28" fmla="*/ 121 w 242"/>
                <a:gd name="T29" fmla="*/ 257 h 287"/>
                <a:gd name="T30" fmla="*/ 30 w 242"/>
                <a:gd name="T31" fmla="*/ 166 h 287"/>
                <a:gd name="T32" fmla="*/ 121 w 242"/>
                <a:gd name="T33" fmla="*/ 75 h 287"/>
                <a:gd name="T34" fmla="*/ 212 w 242"/>
                <a:gd name="T35" fmla="*/ 166 h 287"/>
                <a:gd name="T36" fmla="*/ 121 w 242"/>
                <a:gd name="T37" fmla="*/ 25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2" h="287">
                  <a:moveTo>
                    <a:pt x="139" y="47"/>
                  </a:moveTo>
                  <a:cubicBezTo>
                    <a:pt x="139" y="23"/>
                    <a:pt x="139" y="23"/>
                    <a:pt x="139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8" y="23"/>
                    <a:pt x="163" y="18"/>
                    <a:pt x="163" y="11"/>
                  </a:cubicBezTo>
                  <a:cubicBezTo>
                    <a:pt x="163" y="5"/>
                    <a:pt x="158" y="0"/>
                    <a:pt x="152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4" y="0"/>
                    <a:pt x="79" y="5"/>
                    <a:pt x="79" y="11"/>
                  </a:cubicBezTo>
                  <a:cubicBezTo>
                    <a:pt x="79" y="18"/>
                    <a:pt x="84" y="23"/>
                    <a:pt x="91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45" y="55"/>
                    <a:pt x="0" y="106"/>
                    <a:pt x="0" y="166"/>
                  </a:cubicBezTo>
                  <a:cubicBezTo>
                    <a:pt x="0" y="233"/>
                    <a:pt x="54" y="287"/>
                    <a:pt x="121" y="287"/>
                  </a:cubicBezTo>
                  <a:cubicBezTo>
                    <a:pt x="188" y="287"/>
                    <a:pt x="242" y="233"/>
                    <a:pt x="242" y="166"/>
                  </a:cubicBezTo>
                  <a:cubicBezTo>
                    <a:pt x="242" y="105"/>
                    <a:pt x="197" y="55"/>
                    <a:pt x="139" y="47"/>
                  </a:cubicBezTo>
                  <a:close/>
                  <a:moveTo>
                    <a:pt x="121" y="257"/>
                  </a:moveTo>
                  <a:cubicBezTo>
                    <a:pt x="71" y="257"/>
                    <a:pt x="30" y="216"/>
                    <a:pt x="30" y="166"/>
                  </a:cubicBezTo>
                  <a:cubicBezTo>
                    <a:pt x="30" y="116"/>
                    <a:pt x="71" y="75"/>
                    <a:pt x="121" y="75"/>
                  </a:cubicBezTo>
                  <a:cubicBezTo>
                    <a:pt x="171" y="75"/>
                    <a:pt x="212" y="116"/>
                    <a:pt x="212" y="166"/>
                  </a:cubicBezTo>
                  <a:cubicBezTo>
                    <a:pt x="212" y="216"/>
                    <a:pt x="171" y="257"/>
                    <a:pt x="121" y="2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551"/>
            <p:cNvSpPr>
              <a:spLocks/>
            </p:cNvSpPr>
            <p:nvPr/>
          </p:nvSpPr>
          <p:spPr bwMode="auto">
            <a:xfrm>
              <a:off x="7754938" y="2043114"/>
              <a:ext cx="85725" cy="131763"/>
            </a:xfrm>
            <a:custGeom>
              <a:avLst/>
              <a:gdLst>
                <a:gd name="T0" fmla="*/ 71 w 74"/>
                <a:gd name="T1" fmla="*/ 93 h 114"/>
                <a:gd name="T2" fmla="*/ 23 w 74"/>
                <a:gd name="T3" fmla="*/ 61 h 114"/>
                <a:gd name="T4" fmla="*/ 23 w 74"/>
                <a:gd name="T5" fmla="*/ 5 h 114"/>
                <a:gd name="T6" fmla="*/ 21 w 74"/>
                <a:gd name="T7" fmla="*/ 2 h 114"/>
                <a:gd name="T8" fmla="*/ 18 w 74"/>
                <a:gd name="T9" fmla="*/ 0 h 114"/>
                <a:gd name="T10" fmla="*/ 5 w 74"/>
                <a:gd name="T11" fmla="*/ 0 h 114"/>
                <a:gd name="T12" fmla="*/ 1 w 74"/>
                <a:gd name="T13" fmla="*/ 2 h 114"/>
                <a:gd name="T14" fmla="*/ 0 w 74"/>
                <a:gd name="T15" fmla="*/ 5 h 114"/>
                <a:gd name="T16" fmla="*/ 0 w 74"/>
                <a:gd name="T17" fmla="*/ 71 h 114"/>
                <a:gd name="T18" fmla="*/ 1 w 74"/>
                <a:gd name="T19" fmla="*/ 75 h 114"/>
                <a:gd name="T20" fmla="*/ 2 w 74"/>
                <a:gd name="T21" fmla="*/ 75 h 114"/>
                <a:gd name="T22" fmla="*/ 58 w 74"/>
                <a:gd name="T23" fmla="*/ 113 h 114"/>
                <a:gd name="T24" fmla="*/ 61 w 74"/>
                <a:gd name="T25" fmla="*/ 114 h 114"/>
                <a:gd name="T26" fmla="*/ 62 w 74"/>
                <a:gd name="T27" fmla="*/ 114 h 114"/>
                <a:gd name="T28" fmla="*/ 65 w 74"/>
                <a:gd name="T29" fmla="*/ 111 h 114"/>
                <a:gd name="T30" fmla="*/ 72 w 74"/>
                <a:gd name="T31" fmla="*/ 100 h 114"/>
                <a:gd name="T32" fmla="*/ 71 w 74"/>
                <a:gd name="T3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4">
                  <a:moveTo>
                    <a:pt x="71" y="93"/>
                  </a:moveTo>
                  <a:cubicBezTo>
                    <a:pt x="23" y="61"/>
                    <a:pt x="23" y="61"/>
                    <a:pt x="23" y="61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2" y="3"/>
                    <a:pt x="21" y="2"/>
                  </a:cubicBezTo>
                  <a:cubicBezTo>
                    <a:pt x="21" y="1"/>
                    <a:pt x="19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4"/>
                    <a:pt x="1" y="75"/>
                  </a:cubicBezTo>
                  <a:cubicBezTo>
                    <a:pt x="1" y="75"/>
                    <a:pt x="2" y="75"/>
                    <a:pt x="2" y="75"/>
                  </a:cubicBezTo>
                  <a:cubicBezTo>
                    <a:pt x="58" y="113"/>
                    <a:pt x="58" y="113"/>
                    <a:pt x="58" y="113"/>
                  </a:cubicBezTo>
                  <a:cubicBezTo>
                    <a:pt x="59" y="113"/>
                    <a:pt x="60" y="114"/>
                    <a:pt x="61" y="114"/>
                  </a:cubicBezTo>
                  <a:cubicBezTo>
                    <a:pt x="61" y="114"/>
                    <a:pt x="62" y="114"/>
                    <a:pt x="62" y="114"/>
                  </a:cubicBezTo>
                  <a:cubicBezTo>
                    <a:pt x="63" y="113"/>
                    <a:pt x="64" y="112"/>
                    <a:pt x="65" y="111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4" y="98"/>
                    <a:pt x="73" y="95"/>
                    <a:pt x="71" y="93"/>
                  </a:cubicBezTo>
                  <a:close/>
                </a:path>
              </a:pathLst>
            </a:custGeom>
            <a:solidFill>
              <a:srgbClr val="F7BD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1" name="文本框 240"/>
          <p:cNvSpPr txBox="1"/>
          <p:nvPr/>
        </p:nvSpPr>
        <p:spPr>
          <a:xfrm>
            <a:off x="8373193" y="3818830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158046" y="4174959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rgbClr val="E83766"/>
                </a:solidFill>
                <a:effectLst>
                  <a:glow rad="1524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0704880" y="3159195"/>
            <a:ext cx="1081982" cy="676420"/>
            <a:chOff x="10704880" y="3159195"/>
            <a:chExt cx="1081982" cy="676420"/>
          </a:xfrm>
        </p:grpSpPr>
        <p:sp>
          <p:nvSpPr>
            <p:cNvPr id="29" name="椭圆 28"/>
            <p:cNvSpPr/>
            <p:nvPr/>
          </p:nvSpPr>
          <p:spPr>
            <a:xfrm>
              <a:off x="10895506" y="3159195"/>
              <a:ext cx="676420" cy="676420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/>
            <p:nvPr/>
          </p:nvSpPr>
          <p:spPr>
            <a:xfrm rot="20656475">
              <a:off x="10704880" y="3406350"/>
              <a:ext cx="1081982" cy="264634"/>
            </a:xfrm>
            <a:prstGeom prst="arc">
              <a:avLst>
                <a:gd name="adj1" fmla="val 20564760"/>
                <a:gd name="adj2" fmla="val 11842115"/>
              </a:avLst>
            </a:prstGeom>
            <a:ln>
              <a:solidFill>
                <a:schemeClr val="bg1"/>
              </a:solidFill>
            </a:ln>
            <a:effectLst>
              <a:glow rad="127000">
                <a:schemeClr val="bg1">
                  <a:alpha val="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11092608" y="3356551"/>
              <a:ext cx="282217" cy="281708"/>
              <a:chOff x="8208200" y="1051456"/>
              <a:chExt cx="258811" cy="258340"/>
            </a:xfrm>
          </p:grpSpPr>
          <p:sp>
            <p:nvSpPr>
              <p:cNvPr id="189" name="Freeform 509"/>
              <p:cNvSpPr>
                <a:spLocks/>
              </p:cNvSpPr>
              <p:nvPr/>
            </p:nvSpPr>
            <p:spPr bwMode="auto">
              <a:xfrm>
                <a:off x="8284099" y="1140555"/>
                <a:ext cx="98056" cy="115970"/>
              </a:xfrm>
              <a:custGeom>
                <a:avLst/>
                <a:gdLst>
                  <a:gd name="T0" fmla="*/ 88 w 88"/>
                  <a:gd name="T1" fmla="*/ 0 h 104"/>
                  <a:gd name="T2" fmla="*/ 0 w 88"/>
                  <a:gd name="T3" fmla="*/ 0 h 104"/>
                  <a:gd name="T4" fmla="*/ 28 w 88"/>
                  <a:gd name="T5" fmla="*/ 60 h 104"/>
                  <a:gd name="T6" fmla="*/ 28 w 88"/>
                  <a:gd name="T7" fmla="*/ 104 h 104"/>
                  <a:gd name="T8" fmla="*/ 60 w 88"/>
                  <a:gd name="T9" fmla="*/ 104 h 104"/>
                  <a:gd name="T10" fmla="*/ 60 w 88"/>
                  <a:gd name="T11" fmla="*/ 60 h 104"/>
                  <a:gd name="T12" fmla="*/ 88 w 88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04">
                    <a:moveTo>
                      <a:pt x="8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1"/>
                      <a:pt x="1" y="50"/>
                      <a:pt x="28" y="60"/>
                    </a:cubicBezTo>
                    <a:cubicBezTo>
                      <a:pt x="28" y="104"/>
                      <a:pt x="28" y="104"/>
                      <a:pt x="28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87" y="50"/>
                      <a:pt x="88" y="21"/>
                      <a:pt x="88" y="0"/>
                    </a:cubicBezTo>
                    <a:close/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Oval 510"/>
              <p:cNvSpPr>
                <a:spLocks noChangeArrowheads="1"/>
              </p:cNvSpPr>
              <p:nvPr/>
            </p:nvSpPr>
            <p:spPr bwMode="auto">
              <a:xfrm>
                <a:off x="8297299" y="1051456"/>
                <a:ext cx="71656" cy="71185"/>
              </a:xfrm>
              <a:prstGeom prst="ellipse">
                <a:avLst/>
              </a:pr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511"/>
              <p:cNvSpPr>
                <a:spLocks/>
              </p:cNvSpPr>
              <p:nvPr/>
            </p:nvSpPr>
            <p:spPr bwMode="auto">
              <a:xfrm>
                <a:off x="8208200" y="1223054"/>
                <a:ext cx="258811" cy="86742"/>
              </a:xfrm>
              <a:custGeom>
                <a:avLst/>
                <a:gdLst>
                  <a:gd name="T0" fmla="*/ 152 w 232"/>
                  <a:gd name="T1" fmla="*/ 0 h 78"/>
                  <a:gd name="T2" fmla="*/ 232 w 232"/>
                  <a:gd name="T3" fmla="*/ 38 h 78"/>
                  <a:gd name="T4" fmla="*/ 116 w 232"/>
                  <a:gd name="T5" fmla="*/ 78 h 78"/>
                  <a:gd name="T6" fmla="*/ 0 w 232"/>
                  <a:gd name="T7" fmla="*/ 38 h 78"/>
                  <a:gd name="T8" fmla="*/ 80 w 23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78">
                    <a:moveTo>
                      <a:pt x="152" y="0"/>
                    </a:moveTo>
                    <a:cubicBezTo>
                      <a:pt x="199" y="5"/>
                      <a:pt x="232" y="20"/>
                      <a:pt x="232" y="38"/>
                    </a:cubicBezTo>
                    <a:cubicBezTo>
                      <a:pt x="232" y="60"/>
                      <a:pt x="180" y="78"/>
                      <a:pt x="116" y="78"/>
                    </a:cubicBezTo>
                    <a:cubicBezTo>
                      <a:pt x="52" y="78"/>
                      <a:pt x="0" y="60"/>
                      <a:pt x="0" y="38"/>
                    </a:cubicBezTo>
                    <a:cubicBezTo>
                      <a:pt x="0" y="20"/>
                      <a:pt x="33" y="5"/>
                      <a:pt x="80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512"/>
              <p:cNvSpPr>
                <a:spLocks/>
              </p:cNvSpPr>
              <p:nvPr/>
            </p:nvSpPr>
            <p:spPr bwMode="auto">
              <a:xfrm>
                <a:off x="8257228" y="1241910"/>
                <a:ext cx="160755" cy="41485"/>
              </a:xfrm>
              <a:custGeom>
                <a:avLst/>
                <a:gdLst>
                  <a:gd name="T0" fmla="*/ 108 w 144"/>
                  <a:gd name="T1" fmla="*/ 0 h 37"/>
                  <a:gd name="T2" fmla="*/ 144 w 144"/>
                  <a:gd name="T3" fmla="*/ 17 h 37"/>
                  <a:gd name="T4" fmla="*/ 72 w 144"/>
                  <a:gd name="T5" fmla="*/ 37 h 37"/>
                  <a:gd name="T6" fmla="*/ 0 w 144"/>
                  <a:gd name="T7" fmla="*/ 17 h 37"/>
                  <a:gd name="T8" fmla="*/ 36 w 144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37">
                    <a:moveTo>
                      <a:pt x="108" y="0"/>
                    </a:moveTo>
                    <a:cubicBezTo>
                      <a:pt x="130" y="3"/>
                      <a:pt x="144" y="10"/>
                      <a:pt x="144" y="17"/>
                    </a:cubicBezTo>
                    <a:cubicBezTo>
                      <a:pt x="144" y="28"/>
                      <a:pt x="112" y="37"/>
                      <a:pt x="72" y="37"/>
                    </a:cubicBezTo>
                    <a:cubicBezTo>
                      <a:pt x="32" y="37"/>
                      <a:pt x="0" y="28"/>
                      <a:pt x="0" y="17"/>
                    </a:cubicBezTo>
                    <a:cubicBezTo>
                      <a:pt x="0" y="10"/>
                      <a:pt x="14" y="3"/>
                      <a:pt x="36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74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5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9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75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250"/>
                            </p:stCondLst>
                            <p:childTnLst>
                              <p:par>
                                <p:cTn id="1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75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75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8" dur="75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550"/>
                            </p:stCondLst>
                            <p:childTnLst>
                              <p:par>
                                <p:cTn id="1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00"/>
                            </p:stCondLst>
                            <p:childTnLst>
                              <p:par>
                                <p:cTn id="20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710"/>
                                  </p:iterate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3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" grpId="0" animBg="1"/>
      <p:bldGraphic spid="27" grpId="0">
        <p:bldAsOne/>
      </p:bldGraphic>
      <p:bldP spid="34" grpId="0"/>
      <p:bldP spid="33" grpId="0" animBg="1"/>
      <p:bldP spid="39" grpId="0" animBg="1"/>
      <p:bldP spid="40" grpId="0" animBg="1"/>
      <p:bldP spid="51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0" grpId="0" animBg="1"/>
      <p:bldP spid="61" grpId="0"/>
      <p:bldP spid="175" grpId="0"/>
      <p:bldP spid="182" grpId="0" animBg="1"/>
      <p:bldP spid="183" grpId="0" animBg="1"/>
      <p:bldP spid="228" grpId="0" animBg="1"/>
      <p:bldP spid="229" grpId="0" animBg="1"/>
      <p:bldP spid="236" grpId="0"/>
      <p:bldP spid="237" grpId="0"/>
      <p:bldP spid="241" grpId="0"/>
      <p:bldP spid="24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9504791" y="2344568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782782" y="1622558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303808" y="1225993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7868381" y="708159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389411" y="229188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6920272" y="-239951"/>
            <a:ext cx="6176294" cy="6176294"/>
          </a:xfrm>
          <a:prstGeom prst="ellipse">
            <a:avLst/>
          </a:prstGeom>
          <a:noFill/>
          <a:ln>
            <a:solidFill>
              <a:srgbClr val="55E1DB">
                <a:alpha val="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9963419" y="2803196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993085" y="2880016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0243456" y="4083187"/>
            <a:ext cx="0" cy="2810087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9746341" y="5127171"/>
            <a:ext cx="0" cy="256616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弧形 33"/>
          <p:cNvSpPr>
            <a:spLocks noChangeAspect="1"/>
          </p:cNvSpPr>
          <p:nvPr/>
        </p:nvSpPr>
        <p:spPr>
          <a:xfrm>
            <a:off x="9188450" y="2032000"/>
            <a:ext cx="1638000" cy="1638000"/>
          </a:xfrm>
          <a:prstGeom prst="arc">
            <a:avLst>
              <a:gd name="adj1" fmla="val 16200000"/>
              <a:gd name="adj2" fmla="val 10848799"/>
            </a:avLst>
          </a:prstGeom>
          <a:ln w="1270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9161854" y="2013882"/>
            <a:ext cx="723889" cy="725392"/>
            <a:chOff x="9161854" y="2013882"/>
            <a:chExt cx="723889" cy="725392"/>
          </a:xfrm>
        </p:grpSpPr>
        <p:sp>
          <p:nvSpPr>
            <p:cNvPr id="198" name="椭圆 197"/>
            <p:cNvSpPr>
              <a:spLocks noChangeAspect="1"/>
            </p:cNvSpPr>
            <p:nvPr/>
          </p:nvSpPr>
          <p:spPr>
            <a:xfrm rot="16920000">
              <a:off x="9161854" y="267415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7640000">
              <a:off x="9204602" y="2513895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8360000">
              <a:off x="9279736" y="2366018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9080000">
              <a:off x="9383972" y="223699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9800000">
              <a:off x="9512757" y="213246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20520000">
              <a:off x="9660460" y="2056996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21240000">
              <a:off x="9820626" y="2013882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1" name="组合 330"/>
          <p:cNvGrpSpPr/>
          <p:nvPr/>
        </p:nvGrpSpPr>
        <p:grpSpPr>
          <a:xfrm flipH="1">
            <a:off x="-780574" y="5283443"/>
            <a:ext cx="14210347" cy="3987314"/>
            <a:chOff x="-1009174" y="5264393"/>
            <a:chExt cx="14210347" cy="3987314"/>
          </a:xfrm>
        </p:grpSpPr>
        <p:grpSp>
          <p:nvGrpSpPr>
            <p:cNvPr id="229" name="组合 228"/>
            <p:cNvGrpSpPr/>
            <p:nvPr/>
          </p:nvGrpSpPr>
          <p:grpSpPr>
            <a:xfrm>
              <a:off x="-1009174" y="5264393"/>
              <a:ext cx="14210347" cy="3987314"/>
              <a:chOff x="-1004892" y="1432878"/>
              <a:chExt cx="14210347" cy="3987314"/>
            </a:xfrm>
          </p:grpSpPr>
          <p:sp>
            <p:nvSpPr>
              <p:cNvPr id="230" name="任意多边形 229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1" name="椭圆 230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椭圆 234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9" name="椭圆 238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椭圆 242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椭圆 243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5" name="椭圆 244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6" name="椭圆 245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7" name="椭圆 246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8" name="椭圆 247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9" name="椭圆 248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0" name="组合 279"/>
            <p:cNvGrpSpPr/>
            <p:nvPr/>
          </p:nvGrpSpPr>
          <p:grpSpPr>
            <a:xfrm>
              <a:off x="1441225" y="5762378"/>
              <a:ext cx="9571310" cy="2685638"/>
              <a:chOff x="1445507" y="1930863"/>
              <a:chExt cx="9571310" cy="2685638"/>
            </a:xfrm>
          </p:grpSpPr>
          <p:sp>
            <p:nvSpPr>
              <p:cNvPr id="281" name="任意多边形 280"/>
              <p:cNvSpPr/>
              <p:nvPr/>
            </p:nvSpPr>
            <p:spPr>
              <a:xfrm rot="10680000">
                <a:off x="1450801" y="1960408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10972988" y="347332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10825211" y="332118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9956269" y="32262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9305000" y="355322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9509317" y="40875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8882499" y="326887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8630240" y="3576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7988789" y="3815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6602170" y="4572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6324013" y="36959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5856661" y="360399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5604895" y="39260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4978794" y="38293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216361" y="34171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4065051" y="36622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3472187" y="45358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3282049" y="41305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9" name="椭圆 298"/>
              <p:cNvSpPr>
                <a:spLocks noChangeAspect="1"/>
              </p:cNvSpPr>
              <p:nvPr/>
            </p:nvSpPr>
            <p:spPr>
              <a:xfrm rot="10680000">
                <a:off x="2807484" y="34775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0" name="椭圆 299"/>
              <p:cNvSpPr>
                <a:spLocks noChangeAspect="1"/>
              </p:cNvSpPr>
              <p:nvPr/>
            </p:nvSpPr>
            <p:spPr>
              <a:xfrm rot="10680000">
                <a:off x="2547671" y="3790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1" name="椭圆 300"/>
              <p:cNvSpPr>
                <a:spLocks noChangeAspect="1"/>
              </p:cNvSpPr>
              <p:nvPr/>
            </p:nvSpPr>
            <p:spPr>
              <a:xfrm rot="10680000">
                <a:off x="1944549" y="379819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2" name="椭圆 301"/>
              <p:cNvSpPr>
                <a:spLocks noChangeAspect="1"/>
              </p:cNvSpPr>
              <p:nvPr/>
            </p:nvSpPr>
            <p:spPr>
              <a:xfrm rot="10680000">
                <a:off x="1608158" y="35798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3" name="椭圆 302"/>
              <p:cNvSpPr>
                <a:spLocks noChangeAspect="1"/>
              </p:cNvSpPr>
              <p:nvPr/>
            </p:nvSpPr>
            <p:spPr>
              <a:xfrm rot="10680000">
                <a:off x="1445507" y="374019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4" name="椭圆 303"/>
              <p:cNvSpPr>
                <a:spLocks noChangeAspect="1"/>
              </p:cNvSpPr>
              <p:nvPr/>
            </p:nvSpPr>
            <p:spPr>
              <a:xfrm rot="10680000">
                <a:off x="10554923" y="36297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5" name="椭圆 304"/>
              <p:cNvSpPr>
                <a:spLocks noChangeAspect="1"/>
              </p:cNvSpPr>
              <p:nvPr/>
            </p:nvSpPr>
            <p:spPr>
              <a:xfrm rot="10680000">
                <a:off x="10739184" y="2777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6" name="椭圆 305"/>
              <p:cNvSpPr>
                <a:spLocks noChangeAspect="1"/>
              </p:cNvSpPr>
              <p:nvPr/>
            </p:nvSpPr>
            <p:spPr>
              <a:xfrm rot="10680000">
                <a:off x="10409987" y="2211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7" name="椭圆 306"/>
              <p:cNvSpPr>
                <a:spLocks noChangeAspect="1"/>
              </p:cNvSpPr>
              <p:nvPr/>
            </p:nvSpPr>
            <p:spPr>
              <a:xfrm rot="10680000">
                <a:off x="10318727" y="26993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8" name="椭圆 307"/>
              <p:cNvSpPr>
                <a:spLocks noChangeAspect="1"/>
              </p:cNvSpPr>
              <p:nvPr/>
            </p:nvSpPr>
            <p:spPr>
              <a:xfrm rot="10680000">
                <a:off x="9797810" y="24543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9" name="椭圆 308"/>
              <p:cNvSpPr>
                <a:spLocks noChangeAspect="1"/>
              </p:cNvSpPr>
              <p:nvPr/>
            </p:nvSpPr>
            <p:spPr>
              <a:xfrm rot="10680000">
                <a:off x="8991110" y="22439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0" name="椭圆 309"/>
              <p:cNvSpPr>
                <a:spLocks noChangeAspect="1"/>
              </p:cNvSpPr>
              <p:nvPr/>
            </p:nvSpPr>
            <p:spPr>
              <a:xfrm rot="10680000">
                <a:off x="8367093" y="25390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1" name="椭圆 310"/>
              <p:cNvSpPr>
                <a:spLocks noChangeAspect="1"/>
              </p:cNvSpPr>
              <p:nvPr/>
            </p:nvSpPr>
            <p:spPr>
              <a:xfrm rot="10680000">
                <a:off x="7811747" y="258555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2" name="椭圆 311"/>
              <p:cNvSpPr>
                <a:spLocks noChangeAspect="1"/>
              </p:cNvSpPr>
              <p:nvPr/>
            </p:nvSpPr>
            <p:spPr>
              <a:xfrm rot="10680000">
                <a:off x="7561541" y="30262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3" name="椭圆 312"/>
              <p:cNvSpPr>
                <a:spLocks noChangeAspect="1"/>
              </p:cNvSpPr>
              <p:nvPr/>
            </p:nvSpPr>
            <p:spPr>
              <a:xfrm rot="10680000">
                <a:off x="7409992" y="2526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4" name="椭圆 313"/>
              <p:cNvSpPr>
                <a:spLocks noChangeAspect="1"/>
              </p:cNvSpPr>
              <p:nvPr/>
            </p:nvSpPr>
            <p:spPr>
              <a:xfrm rot="10680000">
                <a:off x="7141195" y="30434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5" name="椭圆 314"/>
              <p:cNvSpPr>
                <a:spLocks noChangeAspect="1"/>
              </p:cNvSpPr>
              <p:nvPr/>
            </p:nvSpPr>
            <p:spPr>
              <a:xfrm rot="10680000">
                <a:off x="7011104" y="26225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6" name="椭圆 315"/>
              <p:cNvSpPr>
                <a:spLocks noChangeAspect="1"/>
              </p:cNvSpPr>
              <p:nvPr/>
            </p:nvSpPr>
            <p:spPr>
              <a:xfrm rot="10680000">
                <a:off x="6892651" y="286713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7" name="椭圆 316"/>
              <p:cNvSpPr>
                <a:spLocks noChangeAspect="1"/>
              </p:cNvSpPr>
              <p:nvPr/>
            </p:nvSpPr>
            <p:spPr>
              <a:xfrm rot="10680000">
                <a:off x="6064599" y="193086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8" name="椭圆 317"/>
              <p:cNvSpPr>
                <a:spLocks noChangeAspect="1"/>
              </p:cNvSpPr>
              <p:nvPr/>
            </p:nvSpPr>
            <p:spPr>
              <a:xfrm rot="10680000">
                <a:off x="5452748" y="26704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9" name="椭圆 318"/>
              <p:cNvSpPr>
                <a:spLocks noChangeAspect="1"/>
              </p:cNvSpPr>
              <p:nvPr/>
            </p:nvSpPr>
            <p:spPr>
              <a:xfrm rot="10680000">
                <a:off x="5277534" y="31910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0" name="椭圆 319"/>
              <p:cNvSpPr>
                <a:spLocks noChangeAspect="1"/>
              </p:cNvSpPr>
              <p:nvPr/>
            </p:nvSpPr>
            <p:spPr>
              <a:xfrm rot="10680000">
                <a:off x="4820227" y="26778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1" name="椭圆 320"/>
              <p:cNvSpPr>
                <a:spLocks noChangeAspect="1"/>
              </p:cNvSpPr>
              <p:nvPr/>
            </p:nvSpPr>
            <p:spPr>
              <a:xfrm rot="10680000">
                <a:off x="4741464" y="290341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2" name="椭圆 321"/>
              <p:cNvSpPr>
                <a:spLocks noChangeAspect="1"/>
              </p:cNvSpPr>
              <p:nvPr/>
            </p:nvSpPr>
            <p:spPr>
              <a:xfrm rot="10680000">
                <a:off x="4478709" y="33538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3" name="椭圆 322"/>
              <p:cNvSpPr>
                <a:spLocks noChangeAspect="1"/>
              </p:cNvSpPr>
              <p:nvPr/>
            </p:nvSpPr>
            <p:spPr>
              <a:xfrm rot="10680000">
                <a:off x="4293248" y="2960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4" name="椭圆 323"/>
              <p:cNvSpPr>
                <a:spLocks noChangeAspect="1"/>
              </p:cNvSpPr>
              <p:nvPr/>
            </p:nvSpPr>
            <p:spPr>
              <a:xfrm rot="10680000">
                <a:off x="3847447" y="259975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5" name="椭圆 324"/>
              <p:cNvSpPr>
                <a:spLocks noChangeAspect="1"/>
              </p:cNvSpPr>
              <p:nvPr/>
            </p:nvSpPr>
            <p:spPr>
              <a:xfrm rot="10680000">
                <a:off x="3641798" y="247027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6" name="椭圆 325"/>
              <p:cNvSpPr>
                <a:spLocks noChangeAspect="1"/>
              </p:cNvSpPr>
              <p:nvPr/>
            </p:nvSpPr>
            <p:spPr>
              <a:xfrm rot="10680000">
                <a:off x="2944436" y="25812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7" name="椭圆 326"/>
              <p:cNvSpPr>
                <a:spLocks noChangeAspect="1"/>
              </p:cNvSpPr>
              <p:nvPr/>
            </p:nvSpPr>
            <p:spPr>
              <a:xfrm rot="10680000">
                <a:off x="2446751" y="30051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8" name="椭圆 327"/>
              <p:cNvSpPr>
                <a:spLocks noChangeAspect="1"/>
              </p:cNvSpPr>
              <p:nvPr/>
            </p:nvSpPr>
            <p:spPr>
              <a:xfrm rot="10680000">
                <a:off x="2313823" y="27429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9" name="椭圆 328"/>
              <p:cNvSpPr>
                <a:spLocks noChangeAspect="1"/>
              </p:cNvSpPr>
              <p:nvPr/>
            </p:nvSpPr>
            <p:spPr>
              <a:xfrm rot="10680000">
                <a:off x="2231305" y="32040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0" name="椭圆 329"/>
              <p:cNvSpPr>
                <a:spLocks noChangeAspect="1"/>
              </p:cNvSpPr>
              <p:nvPr/>
            </p:nvSpPr>
            <p:spPr>
              <a:xfrm rot="10680000">
                <a:off x="1761926" y="30541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41" name="组合 340"/>
          <p:cNvGrpSpPr/>
          <p:nvPr/>
        </p:nvGrpSpPr>
        <p:grpSpPr>
          <a:xfrm>
            <a:off x="503614" y="1748202"/>
            <a:ext cx="1643414" cy="1643414"/>
            <a:chOff x="704850" y="1787060"/>
            <a:chExt cx="1793206" cy="1793206"/>
          </a:xfrm>
        </p:grpSpPr>
        <p:sp>
          <p:nvSpPr>
            <p:cNvPr id="333" name="椭圆 332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solidFill>
              <a:schemeClr val="tx1">
                <a:alpha val="64000"/>
              </a:schemeClr>
            </a:solidFill>
            <a:ln w="190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/>
            <p:nvPr/>
          </p:nvSpPr>
          <p:spPr>
            <a:xfrm>
              <a:off x="787398" y="1866899"/>
              <a:ext cx="1625602" cy="1625602"/>
            </a:xfrm>
            <a:prstGeom prst="ellipse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弧形 336"/>
            <p:cNvSpPr>
              <a:spLocks noChangeAspect="1"/>
            </p:cNvSpPr>
            <p:nvPr/>
          </p:nvSpPr>
          <p:spPr>
            <a:xfrm>
              <a:off x="784678" y="1868475"/>
              <a:ext cx="1627200" cy="1627200"/>
            </a:xfrm>
            <a:prstGeom prst="arc">
              <a:avLst/>
            </a:prstGeom>
            <a:ln w="6350">
              <a:solidFill>
                <a:srgbClr val="55E1DB"/>
              </a:solidFill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弧形 339"/>
            <p:cNvSpPr>
              <a:spLocks noChangeAspect="1"/>
            </p:cNvSpPr>
            <p:nvPr/>
          </p:nvSpPr>
          <p:spPr>
            <a:xfrm>
              <a:off x="704850" y="1787060"/>
              <a:ext cx="1793206" cy="1793206"/>
            </a:xfrm>
            <a:prstGeom prst="arc">
              <a:avLst>
                <a:gd name="adj1" fmla="val 4793078"/>
                <a:gd name="adj2" fmla="val 12983250"/>
              </a:avLst>
            </a:prstGeom>
            <a:ln w="6350">
              <a:solidFill>
                <a:srgbClr val="55E1DB"/>
              </a:solidFill>
              <a:tailEnd type="oval" w="sm" len="sm"/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507365" y="3600352"/>
            <a:ext cx="4756454" cy="0"/>
          </a:xfrm>
          <a:prstGeom prst="line">
            <a:avLst/>
          </a:prstGeom>
          <a:ln w="3175">
            <a:solidFill>
              <a:schemeClr val="bg1">
                <a:alpha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2077704" y="2535857"/>
            <a:ext cx="5212444" cy="964479"/>
            <a:chOff x="2077704" y="2535857"/>
            <a:chExt cx="5212444" cy="964479"/>
          </a:xfrm>
        </p:grpSpPr>
        <p:sp>
          <p:nvSpPr>
            <p:cNvPr id="332" name="文本框 331"/>
            <p:cNvSpPr txBox="1"/>
            <p:nvPr/>
          </p:nvSpPr>
          <p:spPr>
            <a:xfrm>
              <a:off x="2184310" y="2535857"/>
              <a:ext cx="21526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5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179548" y="2977116"/>
              <a:ext cx="511060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porttitor congue massa. </a:t>
              </a:r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>
              <a:off x="2077704" y="3093236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2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00684" y="3832443"/>
            <a:ext cx="72574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20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1046335" y="2559171"/>
            <a:ext cx="5796309" cy="4771895"/>
          </a:xfrm>
          <a:prstGeom prst="line">
            <a:avLst/>
          </a:prstGeom>
          <a:ln>
            <a:gradFill>
              <a:gsLst>
                <a:gs pos="100000">
                  <a:schemeClr val="bg1">
                    <a:alpha val="20000"/>
                  </a:scheme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5400000" scaled="1"/>
            </a:gra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 flipV="1">
            <a:off x="5962093" y="-934214"/>
            <a:ext cx="5796309" cy="477189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>
            <a:spLocks noChangeAspect="1"/>
          </p:cNvSpPr>
          <p:nvPr/>
        </p:nvSpPr>
        <p:spPr>
          <a:xfrm>
            <a:off x="9611267" y="7300271"/>
            <a:ext cx="142784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>
            <a:spLocks noChangeAspect="1"/>
          </p:cNvSpPr>
          <p:nvPr/>
        </p:nvSpPr>
        <p:spPr>
          <a:xfrm>
            <a:off x="9741336" y="6885770"/>
            <a:ext cx="123442" cy="124494"/>
          </a:xfrm>
          <a:prstGeom prst="ellipse">
            <a:avLst/>
          </a:prstGeom>
          <a:noFill/>
          <a:ln>
            <a:solidFill>
              <a:schemeClr val="bg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>
            <a:spLocks noChangeAspect="1"/>
          </p:cNvSpPr>
          <p:nvPr/>
        </p:nvSpPr>
        <p:spPr>
          <a:xfrm>
            <a:off x="9635821" y="6370322"/>
            <a:ext cx="104274" cy="105162"/>
          </a:xfrm>
          <a:prstGeom prst="ellipse">
            <a:avLst/>
          </a:prstGeom>
          <a:noFill/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>
            <a:spLocks noChangeAspect="1"/>
          </p:cNvSpPr>
          <p:nvPr/>
        </p:nvSpPr>
        <p:spPr>
          <a:xfrm>
            <a:off x="9762508" y="5952130"/>
            <a:ext cx="109786" cy="11072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>
            <a:spLocks noChangeAspect="1"/>
          </p:cNvSpPr>
          <p:nvPr/>
        </p:nvSpPr>
        <p:spPr>
          <a:xfrm>
            <a:off x="9994114" y="6140849"/>
            <a:ext cx="100102" cy="100954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>
            <a:spLocks noChangeAspect="1"/>
          </p:cNvSpPr>
          <p:nvPr/>
        </p:nvSpPr>
        <p:spPr>
          <a:xfrm>
            <a:off x="9928298" y="5588685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>
            <a:spLocks noChangeAspect="1"/>
          </p:cNvSpPr>
          <p:nvPr/>
        </p:nvSpPr>
        <p:spPr>
          <a:xfrm>
            <a:off x="10007450" y="501020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>
            <a:spLocks noChangeAspect="1"/>
          </p:cNvSpPr>
          <p:nvPr/>
        </p:nvSpPr>
        <p:spPr>
          <a:xfrm>
            <a:off x="9910080" y="4401312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>
            <a:spLocks noChangeAspect="1"/>
          </p:cNvSpPr>
          <p:nvPr/>
        </p:nvSpPr>
        <p:spPr>
          <a:xfrm>
            <a:off x="10210624" y="589721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>
            <a:spLocks noChangeAspect="1"/>
          </p:cNvSpPr>
          <p:nvPr/>
        </p:nvSpPr>
        <p:spPr>
          <a:xfrm>
            <a:off x="10171048" y="5416141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>
            <a:spLocks noChangeAspect="1"/>
          </p:cNvSpPr>
          <p:nvPr/>
        </p:nvSpPr>
        <p:spPr>
          <a:xfrm>
            <a:off x="10250200" y="4809568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>
            <a:spLocks noChangeAspect="1"/>
          </p:cNvSpPr>
          <p:nvPr/>
        </p:nvSpPr>
        <p:spPr>
          <a:xfrm>
            <a:off x="9982962" y="3749849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/>
          <p:cNvSpPr>
            <a:spLocks noChangeAspect="1"/>
          </p:cNvSpPr>
          <p:nvPr/>
        </p:nvSpPr>
        <p:spPr>
          <a:xfrm>
            <a:off x="10148995" y="458631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9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807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  <p:bldP spid="27" grpId="0" animBg="1"/>
      <p:bldP spid="28" grpId="0" animBg="1"/>
      <p:bldP spid="29" grpId="0" animBg="1"/>
      <p:bldP spid="10" grpId="0" animBg="1"/>
      <p:bldP spid="34" grpId="0" animBg="1"/>
      <p:bldP spid="15" grpId="0"/>
      <p:bldP spid="154" grpId="0" animBg="1"/>
      <p:bldP spid="155" grpId="0" animBg="1"/>
      <p:bldP spid="159" grpId="0" animBg="1"/>
      <p:bldP spid="160" grpId="0" animBg="1"/>
      <p:bldP spid="161" grpId="0" animBg="1"/>
      <p:bldP spid="162" grpId="0" animBg="1"/>
      <p:bldP spid="167" grpId="0" animBg="1"/>
      <p:bldP spid="168" grpId="0" animBg="1"/>
      <p:bldP spid="169" grpId="0" animBg="1"/>
      <p:bldP spid="170" grpId="0" animBg="1"/>
      <p:bldP spid="173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4976</TotalTime>
  <Words>907</Words>
  <Application>Microsoft Office PowerPoint</Application>
  <PresentationFormat>宽屏</PresentationFormat>
  <Paragraphs>126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等线</vt:lpstr>
      <vt:lpstr>等线 Light</vt:lpstr>
      <vt:lpstr>方正兰亭超细黑简体</vt:lpstr>
      <vt:lpstr>思源黑体 CN Light</vt:lpstr>
      <vt:lpstr>思源黑体 CN Normal</vt:lpstr>
      <vt:lpstr>思源宋体 CN ExtraLight</vt:lpstr>
      <vt:lpstr>Arial</vt:lpstr>
      <vt:lpstr>Segoe UI</vt:lpstr>
      <vt:lpstr>Segoe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sq</dc:creator>
  <cp:lastModifiedBy>China</cp:lastModifiedBy>
  <cp:revision>373</cp:revision>
  <dcterms:created xsi:type="dcterms:W3CDTF">2020-06-04T14:13:07Z</dcterms:created>
  <dcterms:modified xsi:type="dcterms:W3CDTF">2020-06-21T07:32:16Z</dcterms:modified>
</cp:coreProperties>
</file>

<file path=docProps/thumbnail.jpeg>
</file>